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5" r:id="rId3"/>
    <p:sldId id="278" r:id="rId4"/>
    <p:sldId id="257" r:id="rId5"/>
    <p:sldId id="279" r:id="rId6"/>
    <p:sldId id="280" r:id="rId7"/>
    <p:sldId id="281" r:id="rId8"/>
    <p:sldId id="261" r:id="rId9"/>
    <p:sldId id="284" r:id="rId10"/>
    <p:sldId id="283" r:id="rId11"/>
    <p:sldId id="277" r:id="rId12"/>
    <p:sldId id="27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01912E-6EC4-4E75-9AB5-50D982D07096}" v="3" dt="2021-03-31T12:46:36.5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uljalil Shafai" userId="55f3b311c7acc506" providerId="LiveId" clId="{A601912E-6EC4-4E75-9AB5-50D982D07096}"/>
    <pc:docChg chg="addSld delSld modSld">
      <pc:chgData name="Abduljalil Shafai" userId="55f3b311c7acc506" providerId="LiveId" clId="{A601912E-6EC4-4E75-9AB5-50D982D07096}" dt="2021-03-31T12:47:33.347" v="18" actId="2696"/>
      <pc:docMkLst>
        <pc:docMk/>
      </pc:docMkLst>
      <pc:sldChg chg="modSp mod">
        <pc:chgData name="Abduljalil Shafai" userId="55f3b311c7acc506" providerId="LiveId" clId="{A601912E-6EC4-4E75-9AB5-50D982D07096}" dt="2021-03-31T12:45:58.565" v="12" actId="404"/>
        <pc:sldMkLst>
          <pc:docMk/>
          <pc:sldMk cId="256035117" sldId="276"/>
        </pc:sldMkLst>
        <pc:spChg chg="mod">
          <ac:chgData name="Abduljalil Shafai" userId="55f3b311c7acc506" providerId="LiveId" clId="{A601912E-6EC4-4E75-9AB5-50D982D07096}" dt="2021-03-31T12:45:58.565" v="12" actId="404"/>
          <ac:spMkLst>
            <pc:docMk/>
            <pc:sldMk cId="256035117" sldId="276"/>
            <ac:spMk id="2" creationId="{E0BCB80C-F911-47F5-8ABB-2298D28C6845}"/>
          </ac:spMkLst>
        </pc:spChg>
      </pc:sldChg>
      <pc:sldChg chg="addSp delSp modSp mod">
        <pc:chgData name="Abduljalil Shafai" userId="55f3b311c7acc506" providerId="LiveId" clId="{A601912E-6EC4-4E75-9AB5-50D982D07096}" dt="2021-03-31T12:46:36.578" v="16"/>
        <pc:sldMkLst>
          <pc:docMk/>
          <pc:sldMk cId="3672350322" sldId="277"/>
        </pc:sldMkLst>
        <pc:spChg chg="mod">
          <ac:chgData name="Abduljalil Shafai" userId="55f3b311c7acc506" providerId="LiveId" clId="{A601912E-6EC4-4E75-9AB5-50D982D07096}" dt="2021-03-31T12:46:25.981" v="14" actId="20577"/>
          <ac:spMkLst>
            <pc:docMk/>
            <pc:sldMk cId="3672350322" sldId="277"/>
            <ac:spMk id="2" creationId="{211A52BF-8444-4B78-ACC0-7FFC28E94362}"/>
          </ac:spMkLst>
        </pc:spChg>
        <pc:spChg chg="add del">
          <ac:chgData name="Abduljalil Shafai" userId="55f3b311c7acc506" providerId="LiveId" clId="{A601912E-6EC4-4E75-9AB5-50D982D07096}" dt="2021-03-31T12:46:36.578" v="16"/>
          <ac:spMkLst>
            <pc:docMk/>
            <pc:sldMk cId="3672350322" sldId="277"/>
            <ac:spMk id="3" creationId="{8AF05539-AC2F-4B60-871B-0A7AE36E37AA}"/>
          </ac:spMkLst>
        </pc:spChg>
      </pc:sldChg>
      <pc:sldChg chg="new del">
        <pc:chgData name="Abduljalil Shafai" userId="55f3b311c7acc506" providerId="LiveId" clId="{A601912E-6EC4-4E75-9AB5-50D982D07096}" dt="2021-03-31T12:47:33.347" v="18" actId="2696"/>
        <pc:sldMkLst>
          <pc:docMk/>
          <pc:sldMk cId="1094611938" sldId="284"/>
        </pc:sldMkLst>
      </pc:sldChg>
    </pc:docChg>
  </pc:docChgLst>
  <pc:docChgLst>
    <pc:chgData name="Abduljalil Shafai" userId="55f3b311c7acc506" providerId="LiveId" clId="{29245AA0-9C44-41A8-B897-0EAB2224AF94}"/>
    <pc:docChg chg="undo custSel addSld delSld modSld">
      <pc:chgData name="Abduljalil Shafai" userId="55f3b311c7acc506" providerId="LiveId" clId="{29245AA0-9C44-41A8-B897-0EAB2224AF94}" dt="2021-03-24T19:04:46.214" v="700" actId="26606"/>
      <pc:docMkLst>
        <pc:docMk/>
      </pc:docMkLst>
      <pc:sldChg chg="addSp modSp mod setBg">
        <pc:chgData name="Abduljalil Shafai" userId="55f3b311c7acc506" providerId="LiveId" clId="{29245AA0-9C44-41A8-B897-0EAB2224AF94}" dt="2021-03-24T19:04:46.214" v="700" actId="26606"/>
        <pc:sldMkLst>
          <pc:docMk/>
          <pc:sldMk cId="3672350322" sldId="277"/>
        </pc:sldMkLst>
        <pc:spChg chg="mod">
          <ac:chgData name="Abduljalil Shafai" userId="55f3b311c7acc506" providerId="LiveId" clId="{29245AA0-9C44-41A8-B897-0EAB2224AF94}" dt="2021-03-24T19:04:46.214" v="700" actId="26606"/>
          <ac:spMkLst>
            <pc:docMk/>
            <pc:sldMk cId="3672350322" sldId="277"/>
            <ac:spMk id="2" creationId="{211A52BF-8444-4B78-ACC0-7FFC28E94362}"/>
          </ac:spMkLst>
        </pc:spChg>
        <pc:grpChg chg="add">
          <ac:chgData name="Abduljalil Shafai" userId="55f3b311c7acc506" providerId="LiveId" clId="{29245AA0-9C44-41A8-B897-0EAB2224AF94}" dt="2021-03-24T19:04:46.214" v="700" actId="26606"/>
          <ac:grpSpMkLst>
            <pc:docMk/>
            <pc:sldMk cId="3672350322" sldId="277"/>
            <ac:grpSpMk id="11" creationId="{A838DBA2-246D-4087-AE0A-6EA2B4B65AF3}"/>
          </ac:grpSpMkLst>
        </pc:grpChg>
        <pc:picChg chg="add mod">
          <ac:chgData name="Abduljalil Shafai" userId="55f3b311c7acc506" providerId="LiveId" clId="{29245AA0-9C44-41A8-B897-0EAB2224AF94}" dt="2021-03-24T19:04:46.214" v="700" actId="26606"/>
          <ac:picMkLst>
            <pc:docMk/>
            <pc:sldMk cId="3672350322" sldId="277"/>
            <ac:picMk id="4" creationId="{70F451DA-434E-43AF-8326-FD779BE236E3}"/>
          </ac:picMkLst>
        </pc:picChg>
        <pc:picChg chg="add">
          <ac:chgData name="Abduljalil Shafai" userId="55f3b311c7acc506" providerId="LiveId" clId="{29245AA0-9C44-41A8-B897-0EAB2224AF94}" dt="2021-03-24T19:04:46.214" v="700" actId="26606"/>
          <ac:picMkLst>
            <pc:docMk/>
            <pc:sldMk cId="3672350322" sldId="277"/>
            <ac:picMk id="9" creationId="{59FACE42-44B0-4185-8ED4-9043A78C8600}"/>
          </ac:picMkLst>
        </pc:picChg>
      </pc:sldChg>
      <pc:sldChg chg="addSp delSp modSp mod">
        <pc:chgData name="Abduljalil Shafai" userId="55f3b311c7acc506" providerId="LiveId" clId="{29245AA0-9C44-41A8-B897-0EAB2224AF94}" dt="2021-03-24T19:02:17.258" v="696" actId="14100"/>
        <pc:sldMkLst>
          <pc:docMk/>
          <pc:sldMk cId="2558906560" sldId="278"/>
        </pc:sldMkLst>
        <pc:spChg chg="mod">
          <ac:chgData name="Abduljalil Shafai" userId="55f3b311c7acc506" providerId="LiveId" clId="{29245AA0-9C44-41A8-B897-0EAB2224AF94}" dt="2021-03-24T19:01:58.498" v="695" actId="20577"/>
          <ac:spMkLst>
            <pc:docMk/>
            <pc:sldMk cId="2558906560" sldId="278"/>
            <ac:spMk id="2" creationId="{F345D633-7DBD-4090-8447-618514537FDB}"/>
          </ac:spMkLst>
        </pc:spChg>
        <pc:spChg chg="add del mod">
          <ac:chgData name="Abduljalil Shafai" userId="55f3b311c7acc506" providerId="LiveId" clId="{29245AA0-9C44-41A8-B897-0EAB2224AF94}" dt="2021-03-24T18:59:49.468" v="606" actId="478"/>
          <ac:spMkLst>
            <pc:docMk/>
            <pc:sldMk cId="2558906560" sldId="278"/>
            <ac:spMk id="4" creationId="{308EF1A4-FC14-4273-8079-E3A98539C36B}"/>
          </ac:spMkLst>
        </pc:spChg>
        <pc:picChg chg="add del mod">
          <ac:chgData name="Abduljalil Shafai" userId="55f3b311c7acc506" providerId="LiveId" clId="{29245AA0-9C44-41A8-B897-0EAB2224AF94}" dt="2021-03-24T19:02:17.258" v="696" actId="14100"/>
          <ac:picMkLst>
            <pc:docMk/>
            <pc:sldMk cId="2558906560" sldId="278"/>
            <ac:picMk id="5" creationId="{6F4E7F07-B3FF-4969-9D07-093B4B84CFB6}"/>
          </ac:picMkLst>
        </pc:picChg>
      </pc:sldChg>
      <pc:sldChg chg="modSp mod">
        <pc:chgData name="Abduljalil Shafai" userId="55f3b311c7acc506" providerId="LiveId" clId="{29245AA0-9C44-41A8-B897-0EAB2224AF94}" dt="2021-03-24T18:27:06.321" v="69" actId="403"/>
        <pc:sldMkLst>
          <pc:docMk/>
          <pc:sldMk cId="2240380509" sldId="279"/>
        </pc:sldMkLst>
        <pc:spChg chg="mod">
          <ac:chgData name="Abduljalil Shafai" userId="55f3b311c7acc506" providerId="LiveId" clId="{29245AA0-9C44-41A8-B897-0EAB2224AF94}" dt="2021-03-24T18:21:25.626" v="2" actId="14100"/>
          <ac:spMkLst>
            <pc:docMk/>
            <pc:sldMk cId="2240380509" sldId="279"/>
            <ac:spMk id="2" creationId="{079C8DF6-3F43-4A79-BE58-CCF6813A8492}"/>
          </ac:spMkLst>
        </pc:spChg>
        <pc:spChg chg="mod">
          <ac:chgData name="Abduljalil Shafai" userId="55f3b311c7acc506" providerId="LiveId" clId="{29245AA0-9C44-41A8-B897-0EAB2224AF94}" dt="2021-03-24T18:27:06.321" v="69" actId="403"/>
          <ac:spMkLst>
            <pc:docMk/>
            <pc:sldMk cId="2240380509" sldId="279"/>
            <ac:spMk id="4" creationId="{1FEAD176-CC8A-401C-AF3B-FF8A898813D6}"/>
          </ac:spMkLst>
        </pc:spChg>
      </pc:sldChg>
      <pc:sldChg chg="addSp delSp modSp new mod setBg">
        <pc:chgData name="Abduljalil Shafai" userId="55f3b311c7acc506" providerId="LiveId" clId="{29245AA0-9C44-41A8-B897-0EAB2224AF94}" dt="2021-03-24T18:26:09.555" v="49" actId="122"/>
        <pc:sldMkLst>
          <pc:docMk/>
          <pc:sldMk cId="3808809573" sldId="280"/>
        </pc:sldMkLst>
        <pc:spChg chg="mod">
          <ac:chgData name="Abduljalil Shafai" userId="55f3b311c7acc506" providerId="LiveId" clId="{29245AA0-9C44-41A8-B897-0EAB2224AF94}" dt="2021-03-24T18:26:09.555" v="49" actId="122"/>
          <ac:spMkLst>
            <pc:docMk/>
            <pc:sldMk cId="3808809573" sldId="280"/>
            <ac:spMk id="2" creationId="{FA251122-5C4B-4FB3-8DDC-698985E37705}"/>
          </ac:spMkLst>
        </pc:spChg>
        <pc:spChg chg="del">
          <ac:chgData name="Abduljalil Shafai" userId="55f3b311c7acc506" providerId="LiveId" clId="{29245AA0-9C44-41A8-B897-0EAB2224AF94}" dt="2021-03-24T18:22:45.400" v="4" actId="931"/>
          <ac:spMkLst>
            <pc:docMk/>
            <pc:sldMk cId="3808809573" sldId="280"/>
            <ac:spMk id="3" creationId="{43CD3C7A-127C-49EE-8D65-C3BCCD85EA93}"/>
          </ac:spMkLst>
        </pc:spChg>
        <pc:spChg chg="add del mod">
          <ac:chgData name="Abduljalil Shafai" userId="55f3b311c7acc506" providerId="LiveId" clId="{29245AA0-9C44-41A8-B897-0EAB2224AF94}" dt="2021-03-24T18:24:12.883" v="12" actId="931"/>
          <ac:spMkLst>
            <pc:docMk/>
            <pc:sldMk cId="3808809573" sldId="280"/>
            <ac:spMk id="9" creationId="{2F0EF0BB-CFA7-4D69-A4ED-476CE13E8FAF}"/>
          </ac:spMkLst>
        </pc:spChg>
        <pc:spChg chg="add">
          <ac:chgData name="Abduljalil Shafai" userId="55f3b311c7acc506" providerId="LiveId" clId="{29245AA0-9C44-41A8-B897-0EAB2224AF94}" dt="2021-03-24T18:23:59.130" v="11" actId="26606"/>
          <ac:spMkLst>
            <pc:docMk/>
            <pc:sldMk cId="3808809573" sldId="280"/>
            <ac:spMk id="14" creationId="{6BFC9644-673A-459F-B3C5-9310A4E50E3B}"/>
          </ac:spMkLst>
        </pc:spChg>
        <pc:spChg chg="add">
          <ac:chgData name="Abduljalil Shafai" userId="55f3b311c7acc506" providerId="LiveId" clId="{29245AA0-9C44-41A8-B897-0EAB2224AF94}" dt="2021-03-24T18:23:59.130" v="11" actId="26606"/>
          <ac:spMkLst>
            <pc:docMk/>
            <pc:sldMk cId="3808809573" sldId="280"/>
            <ac:spMk id="45" creationId="{7D1C411D-0818-4640-8657-2AF78250C802}"/>
          </ac:spMkLst>
        </pc:spChg>
        <pc:grpChg chg="add">
          <ac:chgData name="Abduljalil Shafai" userId="55f3b311c7acc506" providerId="LiveId" clId="{29245AA0-9C44-41A8-B897-0EAB2224AF94}" dt="2021-03-24T18:23:59.130" v="11" actId="26606"/>
          <ac:grpSpMkLst>
            <pc:docMk/>
            <pc:sldMk cId="3808809573" sldId="280"/>
            <ac:grpSpMk id="11" creationId="{4ADB9295-9645-4BF2-ADFD-75800B7FAD06}"/>
          </ac:grpSpMkLst>
        </pc:grpChg>
        <pc:grpChg chg="add del">
          <ac:chgData name="Abduljalil Shafai" userId="55f3b311c7acc506" providerId="LiveId" clId="{29245AA0-9C44-41A8-B897-0EAB2224AF94}" dt="2021-03-24T18:23:37.726" v="9" actId="26606"/>
          <ac:grpSpMkLst>
            <pc:docMk/>
            <pc:sldMk cId="3808809573" sldId="280"/>
            <ac:grpSpMk id="12" creationId="{8E1DDAD8-1D10-4640-A034-BE90015E37B6}"/>
          </ac:grpSpMkLst>
        </pc:grpChg>
        <pc:grpChg chg="add del">
          <ac:chgData name="Abduljalil Shafai" userId="55f3b311c7acc506" providerId="LiveId" clId="{29245AA0-9C44-41A8-B897-0EAB2224AF94}" dt="2021-03-24T18:23:37.726" v="9" actId="26606"/>
          <ac:grpSpMkLst>
            <pc:docMk/>
            <pc:sldMk cId="3808809573" sldId="280"/>
            <ac:grpSpMk id="16" creationId="{FD642FB6-2808-4BC5-AE0B-7302C24B78A5}"/>
          </ac:grpSpMkLst>
        </pc:grpChg>
        <pc:picChg chg="add del mod ord">
          <ac:chgData name="Abduljalil Shafai" userId="55f3b311c7acc506" providerId="LiveId" clId="{29245AA0-9C44-41A8-B897-0EAB2224AF94}" dt="2021-03-24T18:23:54.882" v="10" actId="478"/>
          <ac:picMkLst>
            <pc:docMk/>
            <pc:sldMk cId="3808809573" sldId="280"/>
            <ac:picMk id="5" creationId="{73987DE5-215E-4DCD-8069-5CDE3C10171A}"/>
          </ac:picMkLst>
        </pc:picChg>
        <pc:picChg chg="add mod">
          <ac:chgData name="Abduljalil Shafai" userId="55f3b311c7acc506" providerId="LiveId" clId="{29245AA0-9C44-41A8-B897-0EAB2224AF94}" dt="2021-03-24T18:25:31.459" v="26" actId="14100"/>
          <ac:picMkLst>
            <pc:docMk/>
            <pc:sldMk cId="3808809573" sldId="280"/>
            <ac:picMk id="7" creationId="{E6FF7720-91EE-4F11-BBF8-5B14EC8E3248}"/>
          </ac:picMkLst>
        </pc:picChg>
      </pc:sldChg>
      <pc:sldChg chg="addSp delSp modSp new mod setBg">
        <pc:chgData name="Abduljalil Shafai" userId="55f3b311c7acc506" providerId="LiveId" clId="{29245AA0-9C44-41A8-B897-0EAB2224AF94}" dt="2021-03-24T18:34:31.233" v="189" actId="403"/>
        <pc:sldMkLst>
          <pc:docMk/>
          <pc:sldMk cId="37482305" sldId="281"/>
        </pc:sldMkLst>
        <pc:spChg chg="mod">
          <ac:chgData name="Abduljalil Shafai" userId="55f3b311c7acc506" providerId="LiveId" clId="{29245AA0-9C44-41A8-B897-0EAB2224AF94}" dt="2021-03-24T18:30:43.470" v="89" actId="20577"/>
          <ac:spMkLst>
            <pc:docMk/>
            <pc:sldMk cId="37482305" sldId="281"/>
            <ac:spMk id="2" creationId="{92CAD6F2-E5B3-4168-BD50-CE17A64E93A0}"/>
          </ac:spMkLst>
        </pc:spChg>
        <pc:spChg chg="del">
          <ac:chgData name="Abduljalil Shafai" userId="55f3b311c7acc506" providerId="LiveId" clId="{29245AA0-9C44-41A8-B897-0EAB2224AF94}" dt="2021-03-24T18:30:06.082" v="71" actId="931"/>
          <ac:spMkLst>
            <pc:docMk/>
            <pc:sldMk cId="37482305" sldId="281"/>
            <ac:spMk id="3" creationId="{28F401B0-0D5E-46D8-9C26-8181AFE99815}"/>
          </ac:spMkLst>
        </pc:spChg>
        <pc:spChg chg="add mod">
          <ac:chgData name="Abduljalil Shafai" userId="55f3b311c7acc506" providerId="LiveId" clId="{29245AA0-9C44-41A8-B897-0EAB2224AF94}" dt="2021-03-24T18:34:31.233" v="189" actId="403"/>
          <ac:spMkLst>
            <pc:docMk/>
            <pc:sldMk cId="37482305" sldId="281"/>
            <ac:spMk id="9" creationId="{B32A9A37-0EAD-4952-BD5E-B0C79848E702}"/>
          </ac:spMkLst>
        </pc:spChg>
        <pc:grpChg chg="add">
          <ac:chgData name="Abduljalil Shafai" userId="55f3b311c7acc506" providerId="LiveId" clId="{29245AA0-9C44-41A8-B897-0EAB2224AF94}" dt="2021-03-24T18:30:23.067" v="73" actId="26606"/>
          <ac:grpSpMkLst>
            <pc:docMk/>
            <pc:sldMk cId="37482305" sldId="281"/>
            <ac:grpSpMk id="12" creationId="{8E1DDAD8-1D10-4640-A034-BE90015E37B6}"/>
          </ac:grpSpMkLst>
        </pc:grpChg>
        <pc:grpChg chg="add">
          <ac:chgData name="Abduljalil Shafai" userId="55f3b311c7acc506" providerId="LiveId" clId="{29245AA0-9C44-41A8-B897-0EAB2224AF94}" dt="2021-03-24T18:30:23.067" v="73" actId="26606"/>
          <ac:grpSpMkLst>
            <pc:docMk/>
            <pc:sldMk cId="37482305" sldId="281"/>
            <ac:grpSpMk id="16" creationId="{FD642FB6-2808-4BC5-AE0B-7302C24B78A5}"/>
          </ac:grpSpMkLst>
        </pc:grpChg>
        <pc:picChg chg="add mod">
          <ac:chgData name="Abduljalil Shafai" userId="55f3b311c7acc506" providerId="LiveId" clId="{29245AA0-9C44-41A8-B897-0EAB2224AF94}" dt="2021-03-24T18:30:23.067" v="73" actId="26606"/>
          <ac:picMkLst>
            <pc:docMk/>
            <pc:sldMk cId="37482305" sldId="281"/>
            <ac:picMk id="5" creationId="{F4777BC6-7606-499F-B7D9-B822142D6A93}"/>
          </ac:picMkLst>
        </pc:picChg>
      </pc:sldChg>
      <pc:sldChg chg="addSp delSp modSp new del mod">
        <pc:chgData name="Abduljalil Shafai" userId="55f3b311c7acc506" providerId="LiveId" clId="{29245AA0-9C44-41A8-B897-0EAB2224AF94}" dt="2021-03-24T18:36:22.707" v="195" actId="2696"/>
        <pc:sldMkLst>
          <pc:docMk/>
          <pc:sldMk cId="829238337" sldId="282"/>
        </pc:sldMkLst>
        <pc:spChg chg="del">
          <ac:chgData name="Abduljalil Shafai" userId="55f3b311c7acc506" providerId="LiveId" clId="{29245AA0-9C44-41A8-B897-0EAB2224AF94}" dt="2021-03-24T18:36:06.064" v="191" actId="931"/>
          <ac:spMkLst>
            <pc:docMk/>
            <pc:sldMk cId="829238337" sldId="282"/>
            <ac:spMk id="3" creationId="{37AF1B6E-7B80-4AE6-A3A0-453292F49303}"/>
          </ac:spMkLst>
        </pc:spChg>
        <pc:spChg chg="add mod">
          <ac:chgData name="Abduljalil Shafai" userId="55f3b311c7acc506" providerId="LiveId" clId="{29245AA0-9C44-41A8-B897-0EAB2224AF94}" dt="2021-03-24T18:36:17.714" v="194" actId="478"/>
          <ac:spMkLst>
            <pc:docMk/>
            <pc:sldMk cId="829238337" sldId="282"/>
            <ac:spMk id="7" creationId="{337493D0-F715-45E5-BEF3-6E07703CDCA8}"/>
          </ac:spMkLst>
        </pc:spChg>
        <pc:picChg chg="add del mod">
          <ac:chgData name="Abduljalil Shafai" userId="55f3b311c7acc506" providerId="LiveId" clId="{29245AA0-9C44-41A8-B897-0EAB2224AF94}" dt="2021-03-24T18:36:17.714" v="194" actId="478"/>
          <ac:picMkLst>
            <pc:docMk/>
            <pc:sldMk cId="829238337" sldId="282"/>
            <ac:picMk id="5" creationId="{F71A7944-992F-437F-BE6B-6DD9D72C9FAD}"/>
          </ac:picMkLst>
        </pc:picChg>
      </pc:sldChg>
      <pc:sldChg chg="addSp delSp modSp new mod setBg">
        <pc:chgData name="Abduljalil Shafai" userId="55f3b311c7acc506" providerId="LiveId" clId="{29245AA0-9C44-41A8-B897-0EAB2224AF94}" dt="2021-03-24T18:42:37.590" v="294" actId="207"/>
        <pc:sldMkLst>
          <pc:docMk/>
          <pc:sldMk cId="2667481483" sldId="282"/>
        </pc:sldMkLst>
        <pc:spChg chg="mod">
          <ac:chgData name="Abduljalil Shafai" userId="55f3b311c7acc506" providerId="LiveId" clId="{29245AA0-9C44-41A8-B897-0EAB2224AF94}" dt="2021-03-24T18:42:37.590" v="294" actId="207"/>
          <ac:spMkLst>
            <pc:docMk/>
            <pc:sldMk cId="2667481483" sldId="282"/>
            <ac:spMk id="2" creationId="{30BF38F5-FBA0-401D-8159-2C54E2EE19C8}"/>
          </ac:spMkLst>
        </pc:spChg>
        <pc:spChg chg="del">
          <ac:chgData name="Abduljalil Shafai" userId="55f3b311c7acc506" providerId="LiveId" clId="{29245AA0-9C44-41A8-B897-0EAB2224AF94}" dt="2021-03-24T18:36:48.054" v="197" actId="931"/>
          <ac:spMkLst>
            <pc:docMk/>
            <pc:sldMk cId="2667481483" sldId="282"/>
            <ac:spMk id="3" creationId="{12E3BA86-62A2-45A6-B551-7A0DF6D27F27}"/>
          </ac:spMkLst>
        </pc:spChg>
        <pc:spChg chg="del mod">
          <ac:chgData name="Abduljalil Shafai" userId="55f3b311c7acc506" providerId="LiveId" clId="{29245AA0-9C44-41A8-B897-0EAB2224AF94}" dt="2021-03-24T18:37:08.991" v="200" actId="931"/>
          <ac:spMkLst>
            <pc:docMk/>
            <pc:sldMk cId="2667481483" sldId="282"/>
            <ac:spMk id="4" creationId="{98A59944-05B3-4ACA-8E85-6FE26E7943CB}"/>
          </ac:spMkLst>
        </pc:spChg>
        <pc:spChg chg="add del">
          <ac:chgData name="Abduljalil Shafai" userId="55f3b311c7acc506" providerId="LiveId" clId="{29245AA0-9C44-41A8-B897-0EAB2224AF94}" dt="2021-03-24T18:38:58.522" v="265" actId="26606"/>
          <ac:spMkLst>
            <pc:docMk/>
            <pc:sldMk cId="2667481483" sldId="282"/>
            <ac:spMk id="12" creationId="{E9D9CA12-14FE-4773-A965-949795CF3C83}"/>
          </ac:spMkLst>
        </pc:spChg>
        <pc:spChg chg="add del">
          <ac:chgData name="Abduljalil Shafai" userId="55f3b311c7acc506" providerId="LiveId" clId="{29245AA0-9C44-41A8-B897-0EAB2224AF94}" dt="2021-03-24T18:39:08.377" v="267" actId="26606"/>
          <ac:spMkLst>
            <pc:docMk/>
            <pc:sldMk cId="2667481483" sldId="282"/>
            <ac:spMk id="60" creationId="{5DFF00AF-0B39-419C-8934-D22A3717C844}"/>
          </ac:spMkLst>
        </pc:spChg>
        <pc:spChg chg="add del">
          <ac:chgData name="Abduljalil Shafai" userId="55f3b311c7acc506" providerId="LiveId" clId="{29245AA0-9C44-41A8-B897-0EAB2224AF94}" dt="2021-03-24T18:39:26.232" v="269" actId="931"/>
          <ac:spMkLst>
            <pc:docMk/>
            <pc:sldMk cId="2667481483" sldId="282"/>
            <ac:spMk id="124" creationId="{0298748C-0A19-4B6E-B6B1-8621006CD1E5}"/>
          </ac:spMkLst>
        </pc:spChg>
        <pc:grpChg chg="add del">
          <ac:chgData name="Abduljalil Shafai" userId="55f3b311c7acc506" providerId="LiveId" clId="{29245AA0-9C44-41A8-B897-0EAB2224AF94}" dt="2021-03-24T18:38:58.522" v="265" actId="26606"/>
          <ac:grpSpMkLst>
            <pc:docMk/>
            <pc:sldMk cId="2667481483" sldId="282"/>
            <ac:grpSpMk id="17" creationId="{A8F3053C-AA2D-43E7-9127-59111DE0E06D}"/>
          </ac:grpSpMkLst>
        </pc:grpChg>
        <pc:grpChg chg="add del">
          <ac:chgData name="Abduljalil Shafai" userId="55f3b311c7acc506" providerId="LiveId" clId="{29245AA0-9C44-41A8-B897-0EAB2224AF94}" dt="2021-03-24T18:39:08.377" v="267" actId="26606"/>
          <ac:grpSpMkLst>
            <pc:docMk/>
            <pc:sldMk cId="2667481483" sldId="282"/>
            <ac:grpSpMk id="59" creationId="{A8F3053C-AA2D-43E7-9127-59111DE0E06D}"/>
          </ac:grpSpMkLst>
        </pc:grpChg>
        <pc:grpChg chg="add">
          <ac:chgData name="Abduljalil Shafai" userId="55f3b311c7acc506" providerId="LiveId" clId="{29245AA0-9C44-41A8-B897-0EAB2224AF94}" dt="2021-03-24T18:39:08.592" v="268" actId="26606"/>
          <ac:grpSpMkLst>
            <pc:docMk/>
            <pc:sldMk cId="2667481483" sldId="282"/>
            <ac:grpSpMk id="62" creationId="{C6C16BE5-8A9A-432D-8A61-230FA03816DB}"/>
          </ac:grpSpMkLst>
        </pc:grpChg>
        <pc:grpChg chg="add">
          <ac:chgData name="Abduljalil Shafai" userId="55f3b311c7acc506" providerId="LiveId" clId="{29245AA0-9C44-41A8-B897-0EAB2224AF94}" dt="2021-03-24T18:39:08.592" v="268" actId="26606"/>
          <ac:grpSpMkLst>
            <pc:docMk/>
            <pc:sldMk cId="2667481483" sldId="282"/>
            <ac:grpSpMk id="119" creationId="{A8F3053C-AA2D-43E7-9127-59111DE0E06D}"/>
          </ac:grpSpMkLst>
        </pc:grpChg>
        <pc:grpChg chg="add">
          <ac:chgData name="Abduljalil Shafai" userId="55f3b311c7acc506" providerId="LiveId" clId="{29245AA0-9C44-41A8-B897-0EAB2224AF94}" dt="2021-03-24T18:39:08.592" v="268" actId="26606"/>
          <ac:grpSpMkLst>
            <pc:docMk/>
            <pc:sldMk cId="2667481483" sldId="282"/>
            <ac:grpSpMk id="121" creationId="{4CB5CC6F-11C1-4C07-87C0-F043993E89EC}"/>
          </ac:grpSpMkLst>
        </pc:grpChg>
        <pc:picChg chg="add mod ord">
          <ac:chgData name="Abduljalil Shafai" userId="55f3b311c7acc506" providerId="LiveId" clId="{29245AA0-9C44-41A8-B897-0EAB2224AF94}" dt="2021-03-24T18:40:28.840" v="281" actId="14100"/>
          <ac:picMkLst>
            <pc:docMk/>
            <pc:sldMk cId="2667481483" sldId="282"/>
            <ac:picMk id="6" creationId="{3816BCBE-D08C-4E39-BCF6-163A1D2BD791}"/>
          </ac:picMkLst>
        </pc:picChg>
        <pc:picChg chg="add mod">
          <ac:chgData name="Abduljalil Shafai" userId="55f3b311c7acc506" providerId="LiveId" clId="{29245AA0-9C44-41A8-B897-0EAB2224AF94}" dt="2021-03-24T18:40:22.434" v="280" actId="14100"/>
          <ac:picMkLst>
            <pc:docMk/>
            <pc:sldMk cId="2667481483" sldId="282"/>
            <ac:picMk id="8" creationId="{861B703A-0946-45B3-BDAD-77655D842911}"/>
          </ac:picMkLst>
        </pc:picChg>
        <pc:picChg chg="add mod">
          <ac:chgData name="Abduljalil Shafai" userId="55f3b311c7acc506" providerId="LiveId" clId="{29245AA0-9C44-41A8-B897-0EAB2224AF94}" dt="2021-03-24T18:40:45.092" v="283" actId="1076"/>
          <ac:picMkLst>
            <pc:docMk/>
            <pc:sldMk cId="2667481483" sldId="282"/>
            <ac:picMk id="10" creationId="{8019BD1D-4E88-44A1-864A-5EAC759F9C2A}"/>
          </ac:picMkLst>
        </pc:picChg>
        <pc:picChg chg="add del">
          <ac:chgData name="Abduljalil Shafai" userId="55f3b311c7acc506" providerId="LiveId" clId="{29245AA0-9C44-41A8-B897-0EAB2224AF94}" dt="2021-03-24T18:38:58.522" v="265" actId="26606"/>
          <ac:picMkLst>
            <pc:docMk/>
            <pc:sldMk cId="2667481483" sldId="282"/>
            <ac:picMk id="15" creationId="{5ACD94DE-DE21-4A9D-8875-A1539BE216E8}"/>
          </ac:picMkLst>
        </pc:picChg>
        <pc:picChg chg="add del">
          <ac:chgData name="Abduljalil Shafai" userId="55f3b311c7acc506" providerId="LiveId" clId="{29245AA0-9C44-41A8-B897-0EAB2224AF94}" dt="2021-03-24T18:39:08.377" v="267" actId="26606"/>
          <ac:picMkLst>
            <pc:docMk/>
            <pc:sldMk cId="2667481483" sldId="282"/>
            <ac:picMk id="58" creationId="{5ACD94DE-DE21-4A9D-8875-A1539BE216E8}"/>
          </ac:picMkLst>
        </pc:picChg>
        <pc:picChg chg="add">
          <ac:chgData name="Abduljalil Shafai" userId="55f3b311c7acc506" providerId="LiveId" clId="{29245AA0-9C44-41A8-B897-0EAB2224AF94}" dt="2021-03-24T18:39:08.592" v="268" actId="26606"/>
          <ac:picMkLst>
            <pc:docMk/>
            <pc:sldMk cId="2667481483" sldId="282"/>
            <ac:picMk id="117" creationId="{5ACD94DE-DE21-4A9D-8875-A1539BE216E8}"/>
          </ac:picMkLst>
        </pc:picChg>
        <pc:cxnChg chg="add">
          <ac:chgData name="Abduljalil Shafai" userId="55f3b311c7acc506" providerId="LiveId" clId="{29245AA0-9C44-41A8-B897-0EAB2224AF94}" dt="2021-03-24T18:39:08.592" v="268" actId="26606"/>
          <ac:cxnSpMkLst>
            <pc:docMk/>
            <pc:sldMk cId="2667481483" sldId="282"/>
            <ac:cxnSpMk id="118" creationId="{E104AA93-67FD-43AC-92F9-5840A89E43A1}"/>
          </ac:cxnSpMkLst>
        </pc:cxnChg>
        <pc:cxnChg chg="add">
          <ac:chgData name="Abduljalil Shafai" userId="55f3b311c7acc506" providerId="LiveId" clId="{29245AA0-9C44-41A8-B897-0EAB2224AF94}" dt="2021-03-24T18:39:08.592" v="268" actId="26606"/>
          <ac:cxnSpMkLst>
            <pc:docMk/>
            <pc:sldMk cId="2667481483" sldId="282"/>
            <ac:cxnSpMk id="120" creationId="{95AE1CAD-A877-4C0B-91F7-CA9C684C9455}"/>
          </ac:cxnSpMkLst>
        </pc:cxnChg>
      </pc:sldChg>
      <pc:sldChg chg="addSp delSp modSp new mod setBg setClrOvrMap">
        <pc:chgData name="Abduljalil Shafai" userId="55f3b311c7acc506" providerId="LiveId" clId="{29245AA0-9C44-41A8-B897-0EAB2224AF94}" dt="2021-03-24T18:58:22.050" v="604" actId="14100"/>
        <pc:sldMkLst>
          <pc:docMk/>
          <pc:sldMk cId="115348407" sldId="283"/>
        </pc:sldMkLst>
        <pc:spChg chg="del mod">
          <ac:chgData name="Abduljalil Shafai" userId="55f3b311c7acc506" providerId="LiveId" clId="{29245AA0-9C44-41A8-B897-0EAB2224AF94}" dt="2021-03-24T18:47:54.043" v="417" actId="478"/>
          <ac:spMkLst>
            <pc:docMk/>
            <pc:sldMk cId="115348407" sldId="283"/>
            <ac:spMk id="2" creationId="{115FBBF5-7607-4A03-868D-4FE6094D0641}"/>
          </ac:spMkLst>
        </pc:spChg>
        <pc:spChg chg="del">
          <ac:chgData name="Abduljalil Shafai" userId="55f3b311c7acc506" providerId="LiveId" clId="{29245AA0-9C44-41A8-B897-0EAB2224AF94}" dt="2021-03-24T18:44:05.041" v="296" actId="931"/>
          <ac:spMkLst>
            <pc:docMk/>
            <pc:sldMk cId="115348407" sldId="283"/>
            <ac:spMk id="3" creationId="{89296CFF-B2E6-41C1-B149-6D86E47F7C2D}"/>
          </ac:spMkLst>
        </pc:spChg>
        <pc:spChg chg="add del mod">
          <ac:chgData name="Abduljalil Shafai" userId="55f3b311c7acc506" providerId="LiveId" clId="{29245AA0-9C44-41A8-B897-0EAB2224AF94}" dt="2021-03-24T18:46:14.459" v="410" actId="931"/>
          <ac:spMkLst>
            <pc:docMk/>
            <pc:sldMk cId="115348407" sldId="283"/>
            <ac:spMk id="7" creationId="{EEB2B888-2569-4A20-92B0-F981F9649863}"/>
          </ac:spMkLst>
        </pc:spChg>
        <pc:spChg chg="add del">
          <ac:chgData name="Abduljalil Shafai" userId="55f3b311c7acc506" providerId="LiveId" clId="{29245AA0-9C44-41A8-B897-0EAB2224AF94}" dt="2021-03-24T18:46:40.389" v="414" actId="931"/>
          <ac:spMkLst>
            <pc:docMk/>
            <pc:sldMk cId="115348407" sldId="283"/>
            <ac:spMk id="13" creationId="{150C29F6-6EF3-48BB-BC8B-0943B1183FDF}"/>
          </ac:spMkLst>
        </pc:spChg>
        <pc:spChg chg="add del">
          <ac:chgData name="Abduljalil Shafai" userId="55f3b311c7acc506" providerId="LiveId" clId="{29245AA0-9C44-41A8-B897-0EAB2224AF94}" dt="2021-03-24T18:48:05" v="418" actId="26606"/>
          <ac:spMkLst>
            <pc:docMk/>
            <pc:sldMk cId="115348407" sldId="283"/>
            <ac:spMk id="16" creationId="{046B922C-5BA7-4973-B12F-71A509E4BF13}"/>
          </ac:spMkLst>
        </pc:spChg>
        <pc:spChg chg="add del mod">
          <ac:chgData name="Abduljalil Shafai" userId="55f3b311c7acc506" providerId="LiveId" clId="{29245AA0-9C44-41A8-B897-0EAB2224AF94}" dt="2021-03-24T18:50:10.612" v="435" actId="931"/>
          <ac:spMkLst>
            <pc:docMk/>
            <pc:sldMk cId="115348407" sldId="283"/>
            <ac:spMk id="17" creationId="{801F1110-8950-4B94-B156-43166B8C9C37}"/>
          </ac:spMkLst>
        </pc:spChg>
        <pc:spChg chg="add del">
          <ac:chgData name="Abduljalil Shafai" userId="55f3b311c7acc506" providerId="LiveId" clId="{29245AA0-9C44-41A8-B897-0EAB2224AF94}" dt="2021-03-24T18:48:05" v="418" actId="26606"/>
          <ac:spMkLst>
            <pc:docMk/>
            <pc:sldMk cId="115348407" sldId="283"/>
            <ac:spMk id="61" creationId="{F2B1468C-8227-4785-8776-7BDBDDF08F85}"/>
          </ac:spMkLst>
        </pc:spChg>
        <pc:spChg chg="add mod">
          <ac:chgData name="Abduljalil Shafai" userId="55f3b311c7acc506" providerId="LiveId" clId="{29245AA0-9C44-41A8-B897-0EAB2224AF94}" dt="2021-03-24T18:55:35.534" v="595" actId="14100"/>
          <ac:spMkLst>
            <pc:docMk/>
            <pc:sldMk cId="115348407" sldId="283"/>
            <ac:spMk id="64" creationId="{32A0DADD-A308-4D92-BC0C-D76EBD9843C5}"/>
          </ac:spMkLst>
        </pc:spChg>
        <pc:spChg chg="add del">
          <ac:chgData name="Abduljalil Shafai" userId="55f3b311c7acc506" providerId="LiveId" clId="{29245AA0-9C44-41A8-B897-0EAB2224AF94}" dt="2021-03-24T18:48:29.054" v="419" actId="931"/>
          <ac:spMkLst>
            <pc:docMk/>
            <pc:sldMk cId="115348407" sldId="283"/>
            <ac:spMk id="65" creationId="{26CDEC47-25DE-492D-9FA3-BD0D780C3220}"/>
          </ac:spMkLst>
        </pc:spChg>
        <pc:spChg chg="add del mod">
          <ac:chgData name="Abduljalil Shafai" userId="55f3b311c7acc506" providerId="LiveId" clId="{29245AA0-9C44-41A8-B897-0EAB2224AF94}" dt="2021-03-24T18:57:10.357" v="597" actId="931"/>
          <ac:spMkLst>
            <pc:docMk/>
            <pc:sldMk cId="115348407" sldId="283"/>
            <ac:spMk id="67" creationId="{2D6FC5B7-2D13-4559-B99B-B2F88AC3A0E2}"/>
          </ac:spMkLst>
        </pc:spChg>
        <pc:spChg chg="add del">
          <ac:chgData name="Abduljalil Shafai" userId="55f3b311c7acc506" providerId="LiveId" clId="{29245AA0-9C44-41A8-B897-0EAB2224AF94}" dt="2021-03-24T18:50:49.184" v="441" actId="26606"/>
          <ac:spMkLst>
            <pc:docMk/>
            <pc:sldMk cId="115348407" sldId="283"/>
            <ac:spMk id="68" creationId="{A3D1FEF8-5149-4AC1-8D77-B256637FB797}"/>
          </ac:spMkLst>
        </pc:spChg>
        <pc:spChg chg="add del">
          <ac:chgData name="Abduljalil Shafai" userId="55f3b311c7acc506" providerId="LiveId" clId="{29245AA0-9C44-41A8-B897-0EAB2224AF94}" dt="2021-03-24T18:51:25.160" v="442" actId="931"/>
          <ac:spMkLst>
            <pc:docMk/>
            <pc:sldMk cId="115348407" sldId="283"/>
            <ac:spMk id="72" creationId="{C34AE580-8AC8-4FDA-A9B9-D7A01DB9929C}"/>
          </ac:spMkLst>
        </pc:spChg>
        <pc:grpChg chg="add del">
          <ac:chgData name="Abduljalil Shafai" userId="55f3b311c7acc506" providerId="LiveId" clId="{29245AA0-9C44-41A8-B897-0EAB2224AF94}" dt="2021-03-24T18:48:05" v="418" actId="26606"/>
          <ac:grpSpMkLst>
            <pc:docMk/>
            <pc:sldMk cId="115348407" sldId="283"/>
            <ac:grpSpMk id="18" creationId="{96D34D8D-9EE9-4659-8C22-7551A95F96FA}"/>
          </ac:grpSpMkLst>
        </pc:grpChg>
        <pc:picChg chg="add del mod">
          <ac:chgData name="Abduljalil Shafai" userId="55f3b311c7acc506" providerId="LiveId" clId="{29245AA0-9C44-41A8-B897-0EAB2224AF94}" dt="2021-03-24T18:46:07.540" v="409" actId="478"/>
          <ac:picMkLst>
            <pc:docMk/>
            <pc:sldMk cId="115348407" sldId="283"/>
            <ac:picMk id="5" creationId="{D939DE17-E05D-410E-BD62-C5D649A6421A}"/>
          </ac:picMkLst>
        </pc:picChg>
        <pc:picChg chg="add mod">
          <ac:chgData name="Abduljalil Shafai" userId="55f3b311c7acc506" providerId="LiveId" clId="{29245AA0-9C44-41A8-B897-0EAB2224AF94}" dt="2021-03-24T18:58:22.050" v="604" actId="14100"/>
          <ac:picMkLst>
            <pc:docMk/>
            <pc:sldMk cId="115348407" sldId="283"/>
            <ac:picMk id="9" creationId="{62AD5ECF-FF32-45F7-83F0-555DE7CCCF38}"/>
          </ac:picMkLst>
        </pc:picChg>
        <pc:picChg chg="add del mod">
          <ac:chgData name="Abduljalil Shafai" userId="55f3b311c7acc506" providerId="LiveId" clId="{29245AA0-9C44-41A8-B897-0EAB2224AF94}" dt="2021-03-24T18:49:52.294" v="433" actId="478"/>
          <ac:picMkLst>
            <pc:docMk/>
            <pc:sldMk cId="115348407" sldId="283"/>
            <ac:picMk id="11" creationId="{56C2CD0B-83C3-44D8-BC54-9BF7D4CE81D6}"/>
          </ac:picMkLst>
        </pc:picChg>
        <pc:picChg chg="add del mod">
          <ac:chgData name="Abduljalil Shafai" userId="55f3b311c7acc506" providerId="LiveId" clId="{29245AA0-9C44-41A8-B897-0EAB2224AF94}" dt="2021-03-24T18:49:47.303" v="432" actId="478"/>
          <ac:picMkLst>
            <pc:docMk/>
            <pc:sldMk cId="115348407" sldId="283"/>
            <ac:picMk id="14" creationId="{BF0F92C6-A152-40BB-8828-CC78249218DC}"/>
          </ac:picMkLst>
        </pc:picChg>
        <pc:picChg chg="add del">
          <ac:chgData name="Abduljalil Shafai" userId="55f3b311c7acc506" providerId="LiveId" clId="{29245AA0-9C44-41A8-B897-0EAB2224AF94}" dt="2021-03-24T18:48:05" v="418" actId="26606"/>
          <ac:picMkLst>
            <pc:docMk/>
            <pc:sldMk cId="115348407" sldId="283"/>
            <ac:picMk id="59" creationId="{2FB01CCF-839B-4126-9BF9-132C64D8A1AA}"/>
          </ac:picMkLst>
        </pc:picChg>
        <pc:picChg chg="add mod">
          <ac:chgData name="Abduljalil Shafai" userId="55f3b311c7acc506" providerId="LiveId" clId="{29245AA0-9C44-41A8-B897-0EAB2224AF94}" dt="2021-03-24T18:58:12.490" v="603" actId="14100"/>
          <ac:picMkLst>
            <pc:docMk/>
            <pc:sldMk cId="115348407" sldId="283"/>
            <ac:picMk id="60" creationId="{1F93B21C-955B-4DD0-BE86-7E710287BA61}"/>
          </ac:picMkLst>
        </pc:picChg>
        <pc:picChg chg="add del mod">
          <ac:chgData name="Abduljalil Shafai" userId="55f3b311c7acc506" providerId="LiveId" clId="{29245AA0-9C44-41A8-B897-0EAB2224AF94}" dt="2021-03-24T18:56:56.167" v="596" actId="478"/>
          <ac:picMkLst>
            <pc:docMk/>
            <pc:sldMk cId="115348407" sldId="283"/>
            <ac:picMk id="63" creationId="{A0947EEB-85E4-4B24-A592-9A5500B6D72A}"/>
          </ac:picMkLst>
        </pc:picChg>
        <pc:picChg chg="add mod">
          <ac:chgData name="Abduljalil Shafai" userId="55f3b311c7acc506" providerId="LiveId" clId="{29245AA0-9C44-41A8-B897-0EAB2224AF94}" dt="2021-03-24T18:57:18.373" v="599" actId="27614"/>
          <ac:picMkLst>
            <pc:docMk/>
            <pc:sldMk cId="115348407" sldId="283"/>
            <ac:picMk id="70" creationId="{75FF7651-3575-4DF2-B97A-FB58D0173DE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hyperlink" Target="mailto:nawandishjalil@gmail.com" TargetMode="External"/><Relationship Id="rId4" Type="http://schemas.openxmlformats.org/officeDocument/2006/relationships/hyperlink" Target="https://www.thebookedition.com/fr/je-n-avais-pas-le-choix-p-390335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096A8A5D-137F-4A8A-9811-F7A867F02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90" name="Rectangle 89">
              <a:extLst>
                <a:ext uri="{FF2B5EF4-FFF2-40B4-BE49-F238E27FC236}">
                  <a16:creationId xmlns:a16="http://schemas.microsoft.com/office/drawing/2014/main" id="{6EA64E00-438F-4B4F-9366-7A7230A9A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1" name="Picture 2">
              <a:extLst>
                <a:ext uri="{FF2B5EF4-FFF2-40B4-BE49-F238E27FC236}">
                  <a16:creationId xmlns:a16="http://schemas.microsoft.com/office/drawing/2014/main" id="{59E6386A-8042-4EC7-A981-EFAC2ACB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8EEF5660-5351-9942-C281-DEEE9B186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4894" y="1122363"/>
            <a:ext cx="3156229" cy="2387600"/>
          </a:xfrm>
        </p:spPr>
        <p:txBody>
          <a:bodyPr>
            <a:normAutofit/>
          </a:bodyPr>
          <a:lstStyle/>
          <a:p>
            <a:pPr algn="ctr"/>
            <a:r>
              <a:rPr lang="prs-AF" b="1" dirty="0"/>
              <a:t>چگونه یک نویسنده خوب شویم؟</a:t>
            </a:r>
            <a:endParaRPr lang="en-US" b="1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3A697D7-D89F-AA48-58A4-09A2B61FE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6319" y="4338638"/>
            <a:ext cx="3184804" cy="919162"/>
          </a:xfrm>
        </p:spPr>
        <p:txBody>
          <a:bodyPr>
            <a:normAutofit/>
          </a:bodyPr>
          <a:lstStyle/>
          <a:p>
            <a:pPr algn="ctr"/>
            <a:r>
              <a:rPr lang="prs-AF" b="1" dirty="0"/>
              <a:t>جلیل شفایی</a:t>
            </a:r>
          </a:p>
          <a:p>
            <a:endParaRPr lang="prs-AF" b="1" dirty="0"/>
          </a:p>
          <a:p>
            <a:endParaRPr lang="en-US" b="1" dirty="0"/>
          </a:p>
        </p:txBody>
      </p:sp>
      <p:pic>
        <p:nvPicPr>
          <p:cNvPr id="4" name="Picture 3" descr="A person writing on a chalkboard&#10;&#10;Description automatically generated with medium confidence">
            <a:extLst>
              <a:ext uri="{FF2B5EF4-FFF2-40B4-BE49-F238E27FC236}">
                <a16:creationId xmlns:a16="http://schemas.microsoft.com/office/drawing/2014/main" id="{E5E78583-9836-47C9-265B-E45A65CC0A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9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0FA686C7-6B08-416F-AEF3-C20407936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94" name="Rectangle 5">
              <a:extLst>
                <a:ext uri="{FF2B5EF4-FFF2-40B4-BE49-F238E27FC236}">
                  <a16:creationId xmlns:a16="http://schemas.microsoft.com/office/drawing/2014/main" id="{2BBDDDB2-3938-4066-91BA-4907AF88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5" name="Freeform 6">
              <a:extLst>
                <a:ext uri="{FF2B5EF4-FFF2-40B4-BE49-F238E27FC236}">
                  <a16:creationId xmlns:a16="http://schemas.microsoft.com/office/drawing/2014/main" id="{D2125FCC-F305-4C4C-9CB1-14B83ADD7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7">
              <a:extLst>
                <a:ext uri="{FF2B5EF4-FFF2-40B4-BE49-F238E27FC236}">
                  <a16:creationId xmlns:a16="http://schemas.microsoft.com/office/drawing/2014/main" id="{96643530-0EE0-4AC8-8241-ED8E26ED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Rectangle 8">
              <a:extLst>
                <a:ext uri="{FF2B5EF4-FFF2-40B4-BE49-F238E27FC236}">
                  <a16:creationId xmlns:a16="http://schemas.microsoft.com/office/drawing/2014/main" id="{A784F0C8-95D3-4D7D-8FA9-326D3DEA2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8" name="Freeform 9">
              <a:extLst>
                <a:ext uri="{FF2B5EF4-FFF2-40B4-BE49-F238E27FC236}">
                  <a16:creationId xmlns:a16="http://schemas.microsoft.com/office/drawing/2014/main" id="{4D49008E-3A2F-4C2C-85EB-1D228F38E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10">
              <a:extLst>
                <a:ext uri="{FF2B5EF4-FFF2-40B4-BE49-F238E27FC236}">
                  <a16:creationId xmlns:a16="http://schemas.microsoft.com/office/drawing/2014/main" id="{B09CB0F8-91EE-4A04-91CD-9B9D390ED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11">
              <a:extLst>
                <a:ext uri="{FF2B5EF4-FFF2-40B4-BE49-F238E27FC236}">
                  <a16:creationId xmlns:a16="http://schemas.microsoft.com/office/drawing/2014/main" id="{954CB039-9A52-4C07-BDB1-747876D86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12">
              <a:extLst>
                <a:ext uri="{FF2B5EF4-FFF2-40B4-BE49-F238E27FC236}">
                  <a16:creationId xmlns:a16="http://schemas.microsoft.com/office/drawing/2014/main" id="{AD9FE313-C425-42A8-92A9-82E74C409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13">
              <a:extLst>
                <a:ext uri="{FF2B5EF4-FFF2-40B4-BE49-F238E27FC236}">
                  <a16:creationId xmlns:a16="http://schemas.microsoft.com/office/drawing/2014/main" id="{CD506FC5-3A23-48B7-9771-7B77E6DA0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14">
              <a:extLst>
                <a:ext uri="{FF2B5EF4-FFF2-40B4-BE49-F238E27FC236}">
                  <a16:creationId xmlns:a16="http://schemas.microsoft.com/office/drawing/2014/main" id="{6FF54CDF-21B0-46AE-B402-234E62F9D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15">
              <a:extLst>
                <a:ext uri="{FF2B5EF4-FFF2-40B4-BE49-F238E27FC236}">
                  <a16:creationId xmlns:a16="http://schemas.microsoft.com/office/drawing/2014/main" id="{EE88784D-C24D-4FBD-AF34-85BA74966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16">
              <a:extLst>
                <a:ext uri="{FF2B5EF4-FFF2-40B4-BE49-F238E27FC236}">
                  <a16:creationId xmlns:a16="http://schemas.microsoft.com/office/drawing/2014/main" id="{F524C128-9723-4A4D-BFB5-7EBD5B24FB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17">
              <a:extLst>
                <a:ext uri="{FF2B5EF4-FFF2-40B4-BE49-F238E27FC236}">
                  <a16:creationId xmlns:a16="http://schemas.microsoft.com/office/drawing/2014/main" id="{9C742EF7-4F82-4B4A-9693-4F794B6A5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18">
              <a:extLst>
                <a:ext uri="{FF2B5EF4-FFF2-40B4-BE49-F238E27FC236}">
                  <a16:creationId xmlns:a16="http://schemas.microsoft.com/office/drawing/2014/main" id="{0265747A-2114-4F0F-81B6-618FD3895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19">
              <a:extLst>
                <a:ext uri="{FF2B5EF4-FFF2-40B4-BE49-F238E27FC236}">
                  <a16:creationId xmlns:a16="http://schemas.microsoft.com/office/drawing/2014/main" id="{99E488E3-470E-4FC6-A3B0-141DF162D8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20">
              <a:extLst>
                <a:ext uri="{FF2B5EF4-FFF2-40B4-BE49-F238E27FC236}">
                  <a16:creationId xmlns:a16="http://schemas.microsoft.com/office/drawing/2014/main" id="{612B7DC5-03F3-4B7B-9520-D66144F168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21">
              <a:extLst>
                <a:ext uri="{FF2B5EF4-FFF2-40B4-BE49-F238E27FC236}">
                  <a16:creationId xmlns:a16="http://schemas.microsoft.com/office/drawing/2014/main" id="{B2355AA2-DB69-485A-B600-E3DF02F2D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22">
              <a:extLst>
                <a:ext uri="{FF2B5EF4-FFF2-40B4-BE49-F238E27FC236}">
                  <a16:creationId xmlns:a16="http://schemas.microsoft.com/office/drawing/2014/main" id="{4DC3AC80-2B15-428E-8B1E-53312C666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23">
              <a:extLst>
                <a:ext uri="{FF2B5EF4-FFF2-40B4-BE49-F238E27FC236}">
                  <a16:creationId xmlns:a16="http://schemas.microsoft.com/office/drawing/2014/main" id="{C48F81D6-640C-4483-9773-8C7BFF461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24">
              <a:extLst>
                <a:ext uri="{FF2B5EF4-FFF2-40B4-BE49-F238E27FC236}">
                  <a16:creationId xmlns:a16="http://schemas.microsoft.com/office/drawing/2014/main" id="{C7AA2EE3-7411-4DCB-B79E-0C5C95D7C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25">
              <a:extLst>
                <a:ext uri="{FF2B5EF4-FFF2-40B4-BE49-F238E27FC236}">
                  <a16:creationId xmlns:a16="http://schemas.microsoft.com/office/drawing/2014/main" id="{8B84BFA3-B122-4CA5-8C28-79134C97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26">
              <a:extLst>
                <a:ext uri="{FF2B5EF4-FFF2-40B4-BE49-F238E27FC236}">
                  <a16:creationId xmlns:a16="http://schemas.microsoft.com/office/drawing/2014/main" id="{A7C22B06-B32B-46EB-9428-B7CA7DA1F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27">
              <a:extLst>
                <a:ext uri="{FF2B5EF4-FFF2-40B4-BE49-F238E27FC236}">
                  <a16:creationId xmlns:a16="http://schemas.microsoft.com/office/drawing/2014/main" id="{1AE1D740-5AF4-4B8F-B533-C8CD4E56E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28">
              <a:extLst>
                <a:ext uri="{FF2B5EF4-FFF2-40B4-BE49-F238E27FC236}">
                  <a16:creationId xmlns:a16="http://schemas.microsoft.com/office/drawing/2014/main" id="{555B0792-99B8-4014-AC84-7B39D2129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29">
              <a:extLst>
                <a:ext uri="{FF2B5EF4-FFF2-40B4-BE49-F238E27FC236}">
                  <a16:creationId xmlns:a16="http://schemas.microsoft.com/office/drawing/2014/main" id="{395B90B6-A4DE-4EEF-B53E-395E8D4AF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30">
              <a:extLst>
                <a:ext uri="{FF2B5EF4-FFF2-40B4-BE49-F238E27FC236}">
                  <a16:creationId xmlns:a16="http://schemas.microsoft.com/office/drawing/2014/main" id="{A0117576-A27F-4175-BD9D-EE15C96D9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31">
              <a:extLst>
                <a:ext uri="{FF2B5EF4-FFF2-40B4-BE49-F238E27FC236}">
                  <a16:creationId xmlns:a16="http://schemas.microsoft.com/office/drawing/2014/main" id="{93C8332E-93D3-4919-A977-06EC76556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32">
              <a:extLst>
                <a:ext uri="{FF2B5EF4-FFF2-40B4-BE49-F238E27FC236}">
                  <a16:creationId xmlns:a16="http://schemas.microsoft.com/office/drawing/2014/main" id="{B086AC0E-8130-47AC-A510-5285FAE65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Rectangle 33">
              <a:extLst>
                <a:ext uri="{FF2B5EF4-FFF2-40B4-BE49-F238E27FC236}">
                  <a16:creationId xmlns:a16="http://schemas.microsoft.com/office/drawing/2014/main" id="{DF1BC1DF-8089-49D8-9535-EAB0D7C9A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3" name="Freeform 34">
              <a:extLst>
                <a:ext uri="{FF2B5EF4-FFF2-40B4-BE49-F238E27FC236}">
                  <a16:creationId xmlns:a16="http://schemas.microsoft.com/office/drawing/2014/main" id="{97388BAE-DCB9-4B88-9CDE-6FA3304D3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35">
              <a:extLst>
                <a:ext uri="{FF2B5EF4-FFF2-40B4-BE49-F238E27FC236}">
                  <a16:creationId xmlns:a16="http://schemas.microsoft.com/office/drawing/2014/main" id="{7E059A96-E5FE-4EE1-9C6D-3AB208BF6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36">
              <a:extLst>
                <a:ext uri="{FF2B5EF4-FFF2-40B4-BE49-F238E27FC236}">
                  <a16:creationId xmlns:a16="http://schemas.microsoft.com/office/drawing/2014/main" id="{CD6A3DCE-FBEE-41E7-A0EC-CA23A1DF3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Freeform 37">
              <a:extLst>
                <a:ext uri="{FF2B5EF4-FFF2-40B4-BE49-F238E27FC236}">
                  <a16:creationId xmlns:a16="http://schemas.microsoft.com/office/drawing/2014/main" id="{52966C83-B07E-463F-B982-F3E074D9D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7" name="Freeform 38">
              <a:extLst>
                <a:ext uri="{FF2B5EF4-FFF2-40B4-BE49-F238E27FC236}">
                  <a16:creationId xmlns:a16="http://schemas.microsoft.com/office/drawing/2014/main" id="{0F475B53-6578-4C68-AC7C-3BE28EA6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eform 39">
              <a:extLst>
                <a:ext uri="{FF2B5EF4-FFF2-40B4-BE49-F238E27FC236}">
                  <a16:creationId xmlns:a16="http://schemas.microsoft.com/office/drawing/2014/main" id="{8475C02B-D024-4E20-9EF3-2A7E96740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eform 40">
              <a:extLst>
                <a:ext uri="{FF2B5EF4-FFF2-40B4-BE49-F238E27FC236}">
                  <a16:creationId xmlns:a16="http://schemas.microsoft.com/office/drawing/2014/main" id="{1F5EF5DC-7372-4549-B0A6-800F19406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eform 41">
              <a:extLst>
                <a:ext uri="{FF2B5EF4-FFF2-40B4-BE49-F238E27FC236}">
                  <a16:creationId xmlns:a16="http://schemas.microsoft.com/office/drawing/2014/main" id="{8B908D96-CCB2-426B-862C-2BDB2AF71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eform 42">
              <a:extLst>
                <a:ext uri="{FF2B5EF4-FFF2-40B4-BE49-F238E27FC236}">
                  <a16:creationId xmlns:a16="http://schemas.microsoft.com/office/drawing/2014/main" id="{26752E6D-E46B-4DA2-B280-5C696EF4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Freeform 43">
              <a:extLst>
                <a:ext uri="{FF2B5EF4-FFF2-40B4-BE49-F238E27FC236}">
                  <a16:creationId xmlns:a16="http://schemas.microsoft.com/office/drawing/2014/main" id="{011E7A27-73CF-4E1E-8AE2-B88B96F3B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Freeform 44">
              <a:extLst>
                <a:ext uri="{FF2B5EF4-FFF2-40B4-BE49-F238E27FC236}">
                  <a16:creationId xmlns:a16="http://schemas.microsoft.com/office/drawing/2014/main" id="{1DBE1EE2-4667-4A45-80F7-217D3B6FA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4" name="Rectangle 45">
              <a:extLst>
                <a:ext uri="{FF2B5EF4-FFF2-40B4-BE49-F238E27FC236}">
                  <a16:creationId xmlns:a16="http://schemas.microsoft.com/office/drawing/2014/main" id="{A48239BC-3712-4110-AE92-4AC892603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5" name="Freeform 46">
              <a:extLst>
                <a:ext uri="{FF2B5EF4-FFF2-40B4-BE49-F238E27FC236}">
                  <a16:creationId xmlns:a16="http://schemas.microsoft.com/office/drawing/2014/main" id="{14B6D739-1C93-4350-BC14-ED88C6341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6" name="Freeform 47">
              <a:extLst>
                <a:ext uri="{FF2B5EF4-FFF2-40B4-BE49-F238E27FC236}">
                  <a16:creationId xmlns:a16="http://schemas.microsoft.com/office/drawing/2014/main" id="{2F73DF89-CB95-4798-90CA-B7A1DF2D3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7" name="Freeform 48">
              <a:extLst>
                <a:ext uri="{FF2B5EF4-FFF2-40B4-BE49-F238E27FC236}">
                  <a16:creationId xmlns:a16="http://schemas.microsoft.com/office/drawing/2014/main" id="{1DA7D977-8D60-47B5-8071-30A6FA0C9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8" name="Freeform 49">
              <a:extLst>
                <a:ext uri="{FF2B5EF4-FFF2-40B4-BE49-F238E27FC236}">
                  <a16:creationId xmlns:a16="http://schemas.microsoft.com/office/drawing/2014/main" id="{4A241594-4FC5-4570-94B2-724F248A6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9" name="Freeform 50">
              <a:extLst>
                <a:ext uri="{FF2B5EF4-FFF2-40B4-BE49-F238E27FC236}">
                  <a16:creationId xmlns:a16="http://schemas.microsoft.com/office/drawing/2014/main" id="{9D31F634-1A34-473E-A0FA-D06EB57D9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0" name="Freeform 51">
              <a:extLst>
                <a:ext uri="{FF2B5EF4-FFF2-40B4-BE49-F238E27FC236}">
                  <a16:creationId xmlns:a16="http://schemas.microsoft.com/office/drawing/2014/main" id="{CE20C679-7385-48FF-BBE5-5BA7C0E700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1" name="Freeform 52">
              <a:extLst>
                <a:ext uri="{FF2B5EF4-FFF2-40B4-BE49-F238E27FC236}">
                  <a16:creationId xmlns:a16="http://schemas.microsoft.com/office/drawing/2014/main" id="{ADF9CA3B-265F-4927-BA79-0A676AF3F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2" name="Freeform 53">
              <a:extLst>
                <a:ext uri="{FF2B5EF4-FFF2-40B4-BE49-F238E27FC236}">
                  <a16:creationId xmlns:a16="http://schemas.microsoft.com/office/drawing/2014/main" id="{B138D01D-340C-4DB0-A0E1-D54B9319D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3" name="Freeform 54">
              <a:extLst>
                <a:ext uri="{FF2B5EF4-FFF2-40B4-BE49-F238E27FC236}">
                  <a16:creationId xmlns:a16="http://schemas.microsoft.com/office/drawing/2014/main" id="{B56918B0-069B-4C98-995E-4D6B0B176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4" name="Freeform 55">
              <a:extLst>
                <a:ext uri="{FF2B5EF4-FFF2-40B4-BE49-F238E27FC236}">
                  <a16:creationId xmlns:a16="http://schemas.microsoft.com/office/drawing/2014/main" id="{2BD45940-09B7-4CD3-90E7-0EA2CF6A0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5" name="Freeform 56">
              <a:extLst>
                <a:ext uri="{FF2B5EF4-FFF2-40B4-BE49-F238E27FC236}">
                  <a16:creationId xmlns:a16="http://schemas.microsoft.com/office/drawing/2014/main" id="{347A8664-7179-419E-A26E-825076291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6" name="Freeform 57">
              <a:extLst>
                <a:ext uri="{FF2B5EF4-FFF2-40B4-BE49-F238E27FC236}">
                  <a16:creationId xmlns:a16="http://schemas.microsoft.com/office/drawing/2014/main" id="{B7350394-4D50-4E2E-8AF2-F4A52E734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7" name="Freeform 58">
              <a:extLst>
                <a:ext uri="{FF2B5EF4-FFF2-40B4-BE49-F238E27FC236}">
                  <a16:creationId xmlns:a16="http://schemas.microsoft.com/office/drawing/2014/main" id="{6B464294-4049-4542-A83E-22B8CC633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4C78E281-F596-4ECB-979A-89D89452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150" name="Freeform 32">
              <a:extLst>
                <a:ext uri="{FF2B5EF4-FFF2-40B4-BE49-F238E27FC236}">
                  <a16:creationId xmlns:a16="http://schemas.microsoft.com/office/drawing/2014/main" id="{C20E68C0-5C9E-4DA6-83AD-0EC3179BB3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1" name="Freeform 33">
              <a:extLst>
                <a:ext uri="{FF2B5EF4-FFF2-40B4-BE49-F238E27FC236}">
                  <a16:creationId xmlns:a16="http://schemas.microsoft.com/office/drawing/2014/main" id="{80C08ED9-C9F6-4168-816A-F5C5F3AF5A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2" name="Freeform 34">
              <a:extLst>
                <a:ext uri="{FF2B5EF4-FFF2-40B4-BE49-F238E27FC236}">
                  <a16:creationId xmlns:a16="http://schemas.microsoft.com/office/drawing/2014/main" id="{0A83E4BF-890D-4E0A-A720-48088D422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3" name="Freeform 35">
              <a:extLst>
                <a:ext uri="{FF2B5EF4-FFF2-40B4-BE49-F238E27FC236}">
                  <a16:creationId xmlns:a16="http://schemas.microsoft.com/office/drawing/2014/main" id="{996F9B33-C769-451E-9044-EA85C625C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4" name="Freeform 36">
              <a:extLst>
                <a:ext uri="{FF2B5EF4-FFF2-40B4-BE49-F238E27FC236}">
                  <a16:creationId xmlns:a16="http://schemas.microsoft.com/office/drawing/2014/main" id="{F91D6EA2-C024-4E53-A81E-A50907517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5" name="Freeform 37">
              <a:extLst>
                <a:ext uri="{FF2B5EF4-FFF2-40B4-BE49-F238E27FC236}">
                  <a16:creationId xmlns:a16="http://schemas.microsoft.com/office/drawing/2014/main" id="{233F8C4E-A946-462B-9703-971ABD45D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6" name="Freeform 38">
              <a:extLst>
                <a:ext uri="{FF2B5EF4-FFF2-40B4-BE49-F238E27FC236}">
                  <a16:creationId xmlns:a16="http://schemas.microsoft.com/office/drawing/2014/main" id="{06059614-A557-45C6-B625-488D41C39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7" name="Freeform 39">
              <a:extLst>
                <a:ext uri="{FF2B5EF4-FFF2-40B4-BE49-F238E27FC236}">
                  <a16:creationId xmlns:a16="http://schemas.microsoft.com/office/drawing/2014/main" id="{26BCD22B-880F-40F8-88AC-CD9285348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8" name="Freeform 40">
              <a:extLst>
                <a:ext uri="{FF2B5EF4-FFF2-40B4-BE49-F238E27FC236}">
                  <a16:creationId xmlns:a16="http://schemas.microsoft.com/office/drawing/2014/main" id="{52324B00-0190-4453-9F81-F0E913800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9" name="Rectangle 41">
              <a:extLst>
                <a:ext uri="{FF2B5EF4-FFF2-40B4-BE49-F238E27FC236}">
                  <a16:creationId xmlns:a16="http://schemas.microsoft.com/office/drawing/2014/main" id="{33BE57C0-F93F-4C88-B489-0BFA90D01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41340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72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34" name="Rectangle 73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979054-0601-C580-AD94-1390974A4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519" y="618518"/>
            <a:ext cx="3084891" cy="1478570"/>
          </a:xfrm>
        </p:spPr>
        <p:txBody>
          <a:bodyPr>
            <a:normAutofit/>
          </a:bodyPr>
          <a:lstStyle/>
          <a:p>
            <a:pPr algn="ctr"/>
            <a:r>
              <a:rPr lang="prs-AF" sz="3200" dirty="0"/>
              <a:t>زندگی نامه:</a:t>
            </a:r>
            <a:endParaRPr lang="en-US" sz="3200" dirty="0"/>
          </a:p>
        </p:txBody>
      </p:sp>
      <p:pic>
        <p:nvPicPr>
          <p:cNvPr id="7" name="Picture 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56A2F0A-41AF-522A-8A38-9A6BC7E07C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2" b="881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135" name="Group 76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7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9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7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DC081-6161-F4CF-D071-DF57EEF4C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519" y="1801813"/>
            <a:ext cx="3724656" cy="4629150"/>
          </a:xfrm>
        </p:spPr>
        <p:txBody>
          <a:bodyPr>
            <a:norm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lang="prs-AF" sz="1400" dirty="0"/>
              <a:t>=&gt; جلیل شفایی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400" dirty="0"/>
              <a:t>=&gt; ۲۷ ساله متولد ۱۹۹۵ میلادی، قریه بیدگ، منطقه ناوه، ولسوالی جاغوری ولایت غزنی، زندگی فعلی فرانسه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400" dirty="0"/>
              <a:t>=&gt; فارغ از لیسه عالی استاد شریفی حوتقول، محصل در دیپارتمنت چینایی دانشکده ادبیات دانشگاه کابل در سال ۲۰۱۴ و ۲۰۱۵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400" dirty="0"/>
              <a:t>=&gt; از ۲۰۱۵ تا ۲۰۱۹ مهاجرت در اتریش، بعد از ۲۰۱۹ تا به حال در فرانسه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400" dirty="0"/>
              <a:t>=&gt; محصل سال سوم جامعه شناسی در دانشگاه ایکس-مارسی، جنوب فرانسه و آلمان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400" dirty="0"/>
              <a:t>=&gt; نویسنده دو کتاب: (انتخاب دیگری نداشتم، ۲۰۲۰) و (دنبال ستاره، ۲۰۲۲) در فرانسه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9366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45D633-7DBD-4090-8447-618514537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4656744"/>
          </a:xfrm>
        </p:spPr>
        <p:txBody>
          <a:bodyPr>
            <a:normAutofit/>
          </a:bodyPr>
          <a:lstStyle/>
          <a:p>
            <a:pPr algn="ctr"/>
            <a:r>
              <a:rPr lang="prs-AF" sz="2000" b="1" dirty="0"/>
              <a:t>انتخاب دیگری نداشتم</a:t>
            </a:r>
            <a:br>
              <a:rPr lang="prs-AF" sz="2000" b="1" dirty="0"/>
            </a:br>
            <a:r>
              <a:rPr lang="prs-AF" sz="2000" b="1" dirty="0"/>
              <a:t>(روشنایی بعداز تاریکی) </a:t>
            </a:r>
            <a:br>
              <a:rPr lang="prs-AF" sz="2000" b="1" dirty="0"/>
            </a:br>
            <a:r>
              <a:rPr lang="prs-AF" sz="2000" b="1" dirty="0"/>
              <a:t> جلیل شفای</a:t>
            </a:r>
            <a:br>
              <a:rPr lang="fr-FR" sz="2000" b="1" dirty="0"/>
            </a:br>
            <a:br>
              <a:rPr lang="fr-FR" sz="2000" b="1" dirty="0"/>
            </a:br>
            <a:r>
              <a:rPr lang="fr-FR" sz="2000" b="1" dirty="0"/>
              <a:t>I HAD NO CHOICE « AFTER THE NIGHT, THE LIGHT»</a:t>
            </a:r>
            <a:br>
              <a:rPr lang="prs-AF" sz="2000" b="1" dirty="0"/>
            </a:br>
            <a:br>
              <a:rPr lang="fr-FR" sz="2000" b="1" dirty="0"/>
            </a:br>
            <a:r>
              <a:rPr lang="fr-FR" sz="2000" b="1" dirty="0"/>
              <a:t>Jalil SHAFAYEE</a:t>
            </a:r>
            <a:endParaRPr lang="de-AT" sz="2000" b="1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3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7" name="Content Placeholder 6" descr="A person holding a book&#10;&#10;Description automatically generated with low confidence">
            <a:extLst>
              <a:ext uri="{FF2B5EF4-FFF2-40B4-BE49-F238E27FC236}">
                <a16:creationId xmlns:a16="http://schemas.microsoft.com/office/drawing/2014/main" id="{6D50FEC8-A350-D084-B753-3A4F3A334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78" y="1151103"/>
            <a:ext cx="6844045" cy="455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06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Picture 2">
            <a:extLst>
              <a:ext uri="{FF2B5EF4-FFF2-40B4-BE49-F238E27FC236}">
                <a16:creationId xmlns:a16="http://schemas.microsoft.com/office/drawing/2014/main" id="{19AFBE53-1417-406B-8083-DBE0DA72F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9" name="Group 398">
            <a:extLst>
              <a:ext uri="{FF2B5EF4-FFF2-40B4-BE49-F238E27FC236}">
                <a16:creationId xmlns:a16="http://schemas.microsoft.com/office/drawing/2014/main" id="{FB9EE4F0-B261-4AB0-BEE3-AA9DD198F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00" name="Rectangle 5">
              <a:extLst>
                <a:ext uri="{FF2B5EF4-FFF2-40B4-BE49-F238E27FC236}">
                  <a16:creationId xmlns:a16="http://schemas.microsoft.com/office/drawing/2014/main" id="{2E326B6E-9130-4E5B-8C29-0412BDFD5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1" name="Freeform 6">
              <a:extLst>
                <a:ext uri="{FF2B5EF4-FFF2-40B4-BE49-F238E27FC236}">
                  <a16:creationId xmlns:a16="http://schemas.microsoft.com/office/drawing/2014/main" id="{D15BBE67-0A7A-4318-94C9-9EDC68E9E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2" name="Freeform 7">
              <a:extLst>
                <a:ext uri="{FF2B5EF4-FFF2-40B4-BE49-F238E27FC236}">
                  <a16:creationId xmlns:a16="http://schemas.microsoft.com/office/drawing/2014/main" id="{6C189044-A310-4008-ABE3-A833238AA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3" name="Rectangle 8">
              <a:extLst>
                <a:ext uri="{FF2B5EF4-FFF2-40B4-BE49-F238E27FC236}">
                  <a16:creationId xmlns:a16="http://schemas.microsoft.com/office/drawing/2014/main" id="{714E393D-E3AB-4084-8580-2EC4D75B0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4" name="Freeform 9">
              <a:extLst>
                <a:ext uri="{FF2B5EF4-FFF2-40B4-BE49-F238E27FC236}">
                  <a16:creationId xmlns:a16="http://schemas.microsoft.com/office/drawing/2014/main" id="{5407A34B-6BDC-4CC4-9D15-2E71F3DB4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5" name="Freeform 10">
              <a:extLst>
                <a:ext uri="{FF2B5EF4-FFF2-40B4-BE49-F238E27FC236}">
                  <a16:creationId xmlns:a16="http://schemas.microsoft.com/office/drawing/2014/main" id="{5E952981-3D27-403A-9B35-14226166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6" name="Freeform 11">
              <a:extLst>
                <a:ext uri="{FF2B5EF4-FFF2-40B4-BE49-F238E27FC236}">
                  <a16:creationId xmlns:a16="http://schemas.microsoft.com/office/drawing/2014/main" id="{339D7F6E-841D-4697-A877-0F25113BA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7" name="Freeform 12">
              <a:extLst>
                <a:ext uri="{FF2B5EF4-FFF2-40B4-BE49-F238E27FC236}">
                  <a16:creationId xmlns:a16="http://schemas.microsoft.com/office/drawing/2014/main" id="{226F9E1B-2970-4504-8E6C-1A42D05FC2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8" name="Freeform 13">
              <a:extLst>
                <a:ext uri="{FF2B5EF4-FFF2-40B4-BE49-F238E27FC236}">
                  <a16:creationId xmlns:a16="http://schemas.microsoft.com/office/drawing/2014/main" id="{6F11A9CB-BE43-4423-987B-B43046D14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9" name="Freeform 14">
              <a:extLst>
                <a:ext uri="{FF2B5EF4-FFF2-40B4-BE49-F238E27FC236}">
                  <a16:creationId xmlns:a16="http://schemas.microsoft.com/office/drawing/2014/main" id="{F21925AB-CEC6-4210-929C-5BAB1C957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0" name="Freeform 15">
              <a:extLst>
                <a:ext uri="{FF2B5EF4-FFF2-40B4-BE49-F238E27FC236}">
                  <a16:creationId xmlns:a16="http://schemas.microsoft.com/office/drawing/2014/main" id="{9B4BB7F4-36A3-49C5-A85E-660BF0901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1" name="Freeform 16">
              <a:extLst>
                <a:ext uri="{FF2B5EF4-FFF2-40B4-BE49-F238E27FC236}">
                  <a16:creationId xmlns:a16="http://schemas.microsoft.com/office/drawing/2014/main" id="{89A82E2C-666C-4E88-B3A9-C95B5AE94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2" name="Freeform 17">
              <a:extLst>
                <a:ext uri="{FF2B5EF4-FFF2-40B4-BE49-F238E27FC236}">
                  <a16:creationId xmlns:a16="http://schemas.microsoft.com/office/drawing/2014/main" id="{1363187E-6516-4018-A78B-CE0F7F232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3" name="Freeform 18">
              <a:extLst>
                <a:ext uri="{FF2B5EF4-FFF2-40B4-BE49-F238E27FC236}">
                  <a16:creationId xmlns:a16="http://schemas.microsoft.com/office/drawing/2014/main" id="{3FF62829-5C7E-4110-A186-F4E8655E2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4" name="Freeform 19">
              <a:extLst>
                <a:ext uri="{FF2B5EF4-FFF2-40B4-BE49-F238E27FC236}">
                  <a16:creationId xmlns:a16="http://schemas.microsoft.com/office/drawing/2014/main" id="{87E9C9B7-0C7F-44A7-B610-5B095C442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5" name="Freeform 20">
              <a:extLst>
                <a:ext uri="{FF2B5EF4-FFF2-40B4-BE49-F238E27FC236}">
                  <a16:creationId xmlns:a16="http://schemas.microsoft.com/office/drawing/2014/main" id="{3037E5EC-D21D-4C3F-B081-B46C3B47CF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6" name="Freeform 21">
              <a:extLst>
                <a:ext uri="{FF2B5EF4-FFF2-40B4-BE49-F238E27FC236}">
                  <a16:creationId xmlns:a16="http://schemas.microsoft.com/office/drawing/2014/main" id="{EAE8AAB2-DE35-4AED-8C9C-0718A33A8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7" name="Freeform 22">
              <a:extLst>
                <a:ext uri="{FF2B5EF4-FFF2-40B4-BE49-F238E27FC236}">
                  <a16:creationId xmlns:a16="http://schemas.microsoft.com/office/drawing/2014/main" id="{062ACCDA-6A76-4812-BA3A-F3C6E1443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8" name="Freeform 23">
              <a:extLst>
                <a:ext uri="{FF2B5EF4-FFF2-40B4-BE49-F238E27FC236}">
                  <a16:creationId xmlns:a16="http://schemas.microsoft.com/office/drawing/2014/main" id="{38825C85-74E0-4664-95AC-682625B99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9" name="Freeform 24">
              <a:extLst>
                <a:ext uri="{FF2B5EF4-FFF2-40B4-BE49-F238E27FC236}">
                  <a16:creationId xmlns:a16="http://schemas.microsoft.com/office/drawing/2014/main" id="{D87E8B0A-2B1D-48E5-8107-F2855CFFD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0" name="Freeform 25">
              <a:extLst>
                <a:ext uri="{FF2B5EF4-FFF2-40B4-BE49-F238E27FC236}">
                  <a16:creationId xmlns:a16="http://schemas.microsoft.com/office/drawing/2014/main" id="{E46FC211-5F4B-478B-8761-A65D21166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1" name="Freeform 26">
              <a:extLst>
                <a:ext uri="{FF2B5EF4-FFF2-40B4-BE49-F238E27FC236}">
                  <a16:creationId xmlns:a16="http://schemas.microsoft.com/office/drawing/2014/main" id="{43C493A4-4703-4917-A281-F15E323F1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2" name="Freeform 27">
              <a:extLst>
                <a:ext uri="{FF2B5EF4-FFF2-40B4-BE49-F238E27FC236}">
                  <a16:creationId xmlns:a16="http://schemas.microsoft.com/office/drawing/2014/main" id="{4B369EDA-1458-423B-839F-4FB0EE920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3" name="Freeform 28">
              <a:extLst>
                <a:ext uri="{FF2B5EF4-FFF2-40B4-BE49-F238E27FC236}">
                  <a16:creationId xmlns:a16="http://schemas.microsoft.com/office/drawing/2014/main" id="{DB5E8117-FFBB-49D5-87C6-24D8E06C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4" name="Freeform 29">
              <a:extLst>
                <a:ext uri="{FF2B5EF4-FFF2-40B4-BE49-F238E27FC236}">
                  <a16:creationId xmlns:a16="http://schemas.microsoft.com/office/drawing/2014/main" id="{04D5DC4A-7C40-4236-B475-FA6AA43694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5" name="Freeform 30">
              <a:extLst>
                <a:ext uri="{FF2B5EF4-FFF2-40B4-BE49-F238E27FC236}">
                  <a16:creationId xmlns:a16="http://schemas.microsoft.com/office/drawing/2014/main" id="{76858373-C51B-4201-80F4-803316704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6" name="Freeform 31">
              <a:extLst>
                <a:ext uri="{FF2B5EF4-FFF2-40B4-BE49-F238E27FC236}">
                  <a16:creationId xmlns:a16="http://schemas.microsoft.com/office/drawing/2014/main" id="{D159A53F-DA7E-4CD5-AA84-55B3AC5EE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7" name="Freeform 32">
              <a:extLst>
                <a:ext uri="{FF2B5EF4-FFF2-40B4-BE49-F238E27FC236}">
                  <a16:creationId xmlns:a16="http://schemas.microsoft.com/office/drawing/2014/main" id="{E4B70A8B-09AC-45AA-952C-242D7E147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8" name="Rectangle 33">
              <a:extLst>
                <a:ext uri="{FF2B5EF4-FFF2-40B4-BE49-F238E27FC236}">
                  <a16:creationId xmlns:a16="http://schemas.microsoft.com/office/drawing/2014/main" id="{63C8CAD6-F5BE-4961-AC48-2A34FA4E7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29" name="Freeform 34">
              <a:extLst>
                <a:ext uri="{FF2B5EF4-FFF2-40B4-BE49-F238E27FC236}">
                  <a16:creationId xmlns:a16="http://schemas.microsoft.com/office/drawing/2014/main" id="{AEBA7DBD-C171-47A7-9249-562A06AC2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0" name="Freeform 35">
              <a:extLst>
                <a:ext uri="{FF2B5EF4-FFF2-40B4-BE49-F238E27FC236}">
                  <a16:creationId xmlns:a16="http://schemas.microsoft.com/office/drawing/2014/main" id="{80F934E3-6775-4A9E-8666-7D050E428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1" name="Freeform 36">
              <a:extLst>
                <a:ext uri="{FF2B5EF4-FFF2-40B4-BE49-F238E27FC236}">
                  <a16:creationId xmlns:a16="http://schemas.microsoft.com/office/drawing/2014/main" id="{F7E8F3A1-E3AE-4A22-82FE-71C4C163A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2" name="Freeform 37">
              <a:extLst>
                <a:ext uri="{FF2B5EF4-FFF2-40B4-BE49-F238E27FC236}">
                  <a16:creationId xmlns:a16="http://schemas.microsoft.com/office/drawing/2014/main" id="{27DFF928-27F3-44A1-9468-219DD390B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3" name="Freeform 38">
              <a:extLst>
                <a:ext uri="{FF2B5EF4-FFF2-40B4-BE49-F238E27FC236}">
                  <a16:creationId xmlns:a16="http://schemas.microsoft.com/office/drawing/2014/main" id="{47C61A3E-9A0A-4547-9B8A-DD8CD6D47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4" name="Freeform 39">
              <a:extLst>
                <a:ext uri="{FF2B5EF4-FFF2-40B4-BE49-F238E27FC236}">
                  <a16:creationId xmlns:a16="http://schemas.microsoft.com/office/drawing/2014/main" id="{FC684095-4805-413B-A9EB-63A2417B5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5" name="Freeform 40">
              <a:extLst>
                <a:ext uri="{FF2B5EF4-FFF2-40B4-BE49-F238E27FC236}">
                  <a16:creationId xmlns:a16="http://schemas.microsoft.com/office/drawing/2014/main" id="{AF830B5E-DCF9-4CBD-8746-C5219013D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6" name="Freeform 41">
              <a:extLst>
                <a:ext uri="{FF2B5EF4-FFF2-40B4-BE49-F238E27FC236}">
                  <a16:creationId xmlns:a16="http://schemas.microsoft.com/office/drawing/2014/main" id="{FE6882C0-1C73-4E53-A884-3202385D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7" name="Freeform 42">
              <a:extLst>
                <a:ext uri="{FF2B5EF4-FFF2-40B4-BE49-F238E27FC236}">
                  <a16:creationId xmlns:a16="http://schemas.microsoft.com/office/drawing/2014/main" id="{9611015E-699B-4BA5-A162-8BABC9145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8" name="Freeform 43">
              <a:extLst>
                <a:ext uri="{FF2B5EF4-FFF2-40B4-BE49-F238E27FC236}">
                  <a16:creationId xmlns:a16="http://schemas.microsoft.com/office/drawing/2014/main" id="{8C6A611F-CBE4-46B7-96F6-803B2D260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9" name="Freeform 44">
              <a:extLst>
                <a:ext uri="{FF2B5EF4-FFF2-40B4-BE49-F238E27FC236}">
                  <a16:creationId xmlns:a16="http://schemas.microsoft.com/office/drawing/2014/main" id="{FDCF0D71-6D32-4B72-B7E1-678BA980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0" name="Rectangle 45">
              <a:extLst>
                <a:ext uri="{FF2B5EF4-FFF2-40B4-BE49-F238E27FC236}">
                  <a16:creationId xmlns:a16="http://schemas.microsoft.com/office/drawing/2014/main" id="{FE6E605A-8ECF-47E5-ABDD-B4874FF18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41" name="Freeform 46">
              <a:extLst>
                <a:ext uri="{FF2B5EF4-FFF2-40B4-BE49-F238E27FC236}">
                  <a16:creationId xmlns:a16="http://schemas.microsoft.com/office/drawing/2014/main" id="{1329BFCB-3C83-438B-8C18-20576CA6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2" name="Freeform 47">
              <a:extLst>
                <a:ext uri="{FF2B5EF4-FFF2-40B4-BE49-F238E27FC236}">
                  <a16:creationId xmlns:a16="http://schemas.microsoft.com/office/drawing/2014/main" id="{9E013566-6E0D-4B88-9731-0BBACA140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3" name="Freeform 48">
              <a:extLst>
                <a:ext uri="{FF2B5EF4-FFF2-40B4-BE49-F238E27FC236}">
                  <a16:creationId xmlns:a16="http://schemas.microsoft.com/office/drawing/2014/main" id="{1668707D-D4E8-40EC-94C2-F83C6E2226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4" name="Freeform 49">
              <a:extLst>
                <a:ext uri="{FF2B5EF4-FFF2-40B4-BE49-F238E27FC236}">
                  <a16:creationId xmlns:a16="http://schemas.microsoft.com/office/drawing/2014/main" id="{0CE0CBC9-140F-475C-93C6-446BDBB76C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5" name="Freeform 50">
              <a:extLst>
                <a:ext uri="{FF2B5EF4-FFF2-40B4-BE49-F238E27FC236}">
                  <a16:creationId xmlns:a16="http://schemas.microsoft.com/office/drawing/2014/main" id="{0ED9FFD9-3111-4C21-8013-063D0A89F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6" name="Freeform 51">
              <a:extLst>
                <a:ext uri="{FF2B5EF4-FFF2-40B4-BE49-F238E27FC236}">
                  <a16:creationId xmlns:a16="http://schemas.microsoft.com/office/drawing/2014/main" id="{C75E760C-E1DB-475D-905D-FC3F430FE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7" name="Freeform 52">
              <a:extLst>
                <a:ext uri="{FF2B5EF4-FFF2-40B4-BE49-F238E27FC236}">
                  <a16:creationId xmlns:a16="http://schemas.microsoft.com/office/drawing/2014/main" id="{1F4DF02E-1FC7-48AB-8CDA-940C8A500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8" name="Freeform 53">
              <a:extLst>
                <a:ext uri="{FF2B5EF4-FFF2-40B4-BE49-F238E27FC236}">
                  <a16:creationId xmlns:a16="http://schemas.microsoft.com/office/drawing/2014/main" id="{193ABE5A-1C12-4B38-8078-51A0BAB3C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9" name="Freeform 54">
              <a:extLst>
                <a:ext uri="{FF2B5EF4-FFF2-40B4-BE49-F238E27FC236}">
                  <a16:creationId xmlns:a16="http://schemas.microsoft.com/office/drawing/2014/main" id="{3A57AD1C-4CC5-4E62-A352-D3B142B9D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0" name="Freeform 55">
              <a:extLst>
                <a:ext uri="{FF2B5EF4-FFF2-40B4-BE49-F238E27FC236}">
                  <a16:creationId xmlns:a16="http://schemas.microsoft.com/office/drawing/2014/main" id="{646D40AD-4384-42ED-B1A0-A47C165C6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1" name="Freeform 56">
              <a:extLst>
                <a:ext uri="{FF2B5EF4-FFF2-40B4-BE49-F238E27FC236}">
                  <a16:creationId xmlns:a16="http://schemas.microsoft.com/office/drawing/2014/main" id="{0786C2FA-21FD-4F48-9E96-C5D8E6159E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2" name="Freeform 57">
              <a:extLst>
                <a:ext uri="{FF2B5EF4-FFF2-40B4-BE49-F238E27FC236}">
                  <a16:creationId xmlns:a16="http://schemas.microsoft.com/office/drawing/2014/main" id="{AFE6F50A-21B5-4B98-9C3B-B89FFC6FB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3" name="Freeform 58">
              <a:extLst>
                <a:ext uri="{FF2B5EF4-FFF2-40B4-BE49-F238E27FC236}">
                  <a16:creationId xmlns:a16="http://schemas.microsoft.com/office/drawing/2014/main" id="{2454210A-9717-44AF-9D76-0426534C3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9BDDFBA3-23D9-4786-A45F-FEF742B18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456" name="Rectangle 455">
              <a:extLst>
                <a:ext uri="{FF2B5EF4-FFF2-40B4-BE49-F238E27FC236}">
                  <a16:creationId xmlns:a16="http://schemas.microsoft.com/office/drawing/2014/main" id="{E0EBE532-C04A-4AC8-95E7-D3F087710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7" name="Picture 2">
              <a:extLst>
                <a:ext uri="{FF2B5EF4-FFF2-40B4-BE49-F238E27FC236}">
                  <a16:creationId xmlns:a16="http://schemas.microsoft.com/office/drawing/2014/main" id="{8E8960D2-8CD9-4255-8961-CF012431B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FCBB41A-3BC3-4E66-9DB0-E2B652D452A5}"/>
              </a:ext>
            </a:extLst>
          </p:cNvPr>
          <p:cNvSpPr txBox="1"/>
          <p:nvPr/>
        </p:nvSpPr>
        <p:spPr>
          <a:xfrm>
            <a:off x="1143000" y="4275668"/>
            <a:ext cx="8830733" cy="936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cap="all" dirty="0">
                <a:latin typeface="+mj-lt"/>
                <a:ea typeface="+mj-ea"/>
                <a:cs typeface="+mj-cs"/>
              </a:rPr>
              <a:t>AFGHANISTAN : افغانستان</a:t>
            </a:r>
          </a:p>
        </p:txBody>
      </p:sp>
      <p:grpSp>
        <p:nvGrpSpPr>
          <p:cNvPr id="459" name="Group 458">
            <a:extLst>
              <a:ext uri="{FF2B5EF4-FFF2-40B4-BE49-F238E27FC236}">
                <a16:creationId xmlns:a16="http://schemas.microsoft.com/office/drawing/2014/main" id="{E9675C45-73A7-4834-9423-2EE97A185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60" name="Rectangle 5">
              <a:extLst>
                <a:ext uri="{FF2B5EF4-FFF2-40B4-BE49-F238E27FC236}">
                  <a16:creationId xmlns:a16="http://schemas.microsoft.com/office/drawing/2014/main" id="{207C9B8E-4F4B-4841-ADF8-C31607C767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61" name="Freeform 6">
              <a:extLst>
                <a:ext uri="{FF2B5EF4-FFF2-40B4-BE49-F238E27FC236}">
                  <a16:creationId xmlns:a16="http://schemas.microsoft.com/office/drawing/2014/main" id="{084107C0-AD02-471D-A83A-D12929116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2" name="Freeform 7">
              <a:extLst>
                <a:ext uri="{FF2B5EF4-FFF2-40B4-BE49-F238E27FC236}">
                  <a16:creationId xmlns:a16="http://schemas.microsoft.com/office/drawing/2014/main" id="{DA67B059-27BB-49A7-928B-645AE2D0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3" name="Freeform 8">
              <a:extLst>
                <a:ext uri="{FF2B5EF4-FFF2-40B4-BE49-F238E27FC236}">
                  <a16:creationId xmlns:a16="http://schemas.microsoft.com/office/drawing/2014/main" id="{4D70128D-20C2-438B-A871-616B060094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4" name="Freeform 9">
              <a:extLst>
                <a:ext uri="{FF2B5EF4-FFF2-40B4-BE49-F238E27FC236}">
                  <a16:creationId xmlns:a16="http://schemas.microsoft.com/office/drawing/2014/main" id="{7C89D520-D035-41DA-BD94-190816946D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5" name="Freeform 10">
              <a:extLst>
                <a:ext uri="{FF2B5EF4-FFF2-40B4-BE49-F238E27FC236}">
                  <a16:creationId xmlns:a16="http://schemas.microsoft.com/office/drawing/2014/main" id="{DD53D072-5E34-4AB0-B662-D3FA3726DB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6" name="Freeform 11">
              <a:extLst>
                <a:ext uri="{FF2B5EF4-FFF2-40B4-BE49-F238E27FC236}">
                  <a16:creationId xmlns:a16="http://schemas.microsoft.com/office/drawing/2014/main" id="{FC115059-574C-49F1-97F0-B8DE874046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7" name="Freeform 12">
              <a:extLst>
                <a:ext uri="{FF2B5EF4-FFF2-40B4-BE49-F238E27FC236}">
                  <a16:creationId xmlns:a16="http://schemas.microsoft.com/office/drawing/2014/main" id="{F00F579F-7DFB-4624-ADFC-5B2B5CF5E6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8" name="Freeform 13">
              <a:extLst>
                <a:ext uri="{FF2B5EF4-FFF2-40B4-BE49-F238E27FC236}">
                  <a16:creationId xmlns:a16="http://schemas.microsoft.com/office/drawing/2014/main" id="{7FE158CB-F85C-4816-A06F-1AE44B023A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9" name="Freeform 14">
              <a:extLst>
                <a:ext uri="{FF2B5EF4-FFF2-40B4-BE49-F238E27FC236}">
                  <a16:creationId xmlns:a16="http://schemas.microsoft.com/office/drawing/2014/main" id="{ED325173-4A70-4642-9098-524842C8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0" name="Freeform 15">
              <a:extLst>
                <a:ext uri="{FF2B5EF4-FFF2-40B4-BE49-F238E27FC236}">
                  <a16:creationId xmlns:a16="http://schemas.microsoft.com/office/drawing/2014/main" id="{C9CED7C6-F32F-4C1F-A13C-F72A7695D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1" name="Line 16">
              <a:extLst>
                <a:ext uri="{FF2B5EF4-FFF2-40B4-BE49-F238E27FC236}">
                  <a16:creationId xmlns:a16="http://schemas.microsoft.com/office/drawing/2014/main" id="{03639F49-0921-4D6B-87A4-43C367AB1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472" name="Freeform 17">
              <a:extLst>
                <a:ext uri="{FF2B5EF4-FFF2-40B4-BE49-F238E27FC236}">
                  <a16:creationId xmlns:a16="http://schemas.microsoft.com/office/drawing/2014/main" id="{C3CDC29B-0CCD-47C4-A157-9C25C686E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3" name="Freeform 18">
              <a:extLst>
                <a:ext uri="{FF2B5EF4-FFF2-40B4-BE49-F238E27FC236}">
                  <a16:creationId xmlns:a16="http://schemas.microsoft.com/office/drawing/2014/main" id="{7BE181EF-6653-44C9-94F3-BC64FE8F3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4" name="Freeform 19">
              <a:extLst>
                <a:ext uri="{FF2B5EF4-FFF2-40B4-BE49-F238E27FC236}">
                  <a16:creationId xmlns:a16="http://schemas.microsoft.com/office/drawing/2014/main" id="{7603555B-5379-4D37-BB54-8E2C35BCE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5" name="Freeform 20">
              <a:extLst>
                <a:ext uri="{FF2B5EF4-FFF2-40B4-BE49-F238E27FC236}">
                  <a16:creationId xmlns:a16="http://schemas.microsoft.com/office/drawing/2014/main" id="{5B88FFEA-466C-4DB6-B1F6-5980F1031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6" name="Rectangle 21">
              <a:extLst>
                <a:ext uri="{FF2B5EF4-FFF2-40B4-BE49-F238E27FC236}">
                  <a16:creationId xmlns:a16="http://schemas.microsoft.com/office/drawing/2014/main" id="{C02A931B-1FD3-4CCD-8D81-B6452BEA8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77" name="Freeform 22">
              <a:extLst>
                <a:ext uri="{FF2B5EF4-FFF2-40B4-BE49-F238E27FC236}">
                  <a16:creationId xmlns:a16="http://schemas.microsoft.com/office/drawing/2014/main" id="{049D793A-2AA3-4AC9-BC5A-D381A5B0C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8" name="Freeform 23">
              <a:extLst>
                <a:ext uri="{FF2B5EF4-FFF2-40B4-BE49-F238E27FC236}">
                  <a16:creationId xmlns:a16="http://schemas.microsoft.com/office/drawing/2014/main" id="{459D268E-9780-4EA5-8E44-B71075970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9" name="Freeform 24">
              <a:extLst>
                <a:ext uri="{FF2B5EF4-FFF2-40B4-BE49-F238E27FC236}">
                  <a16:creationId xmlns:a16="http://schemas.microsoft.com/office/drawing/2014/main" id="{45BAA3E4-0524-498E-A16E-15774E341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0" name="Freeform 25">
              <a:extLst>
                <a:ext uri="{FF2B5EF4-FFF2-40B4-BE49-F238E27FC236}">
                  <a16:creationId xmlns:a16="http://schemas.microsoft.com/office/drawing/2014/main" id="{9C006FC5-1FC3-4E9F-B5E3-C9A1501DA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1" name="Freeform 26">
              <a:extLst>
                <a:ext uri="{FF2B5EF4-FFF2-40B4-BE49-F238E27FC236}">
                  <a16:creationId xmlns:a16="http://schemas.microsoft.com/office/drawing/2014/main" id="{72528D10-570D-4859-8CB0-5C0B224670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2" name="Freeform 27">
              <a:extLst>
                <a:ext uri="{FF2B5EF4-FFF2-40B4-BE49-F238E27FC236}">
                  <a16:creationId xmlns:a16="http://schemas.microsoft.com/office/drawing/2014/main" id="{BD6A4290-BD69-43C3-9AC0-A11327E585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6C61166D-7091-4951-87CD-7C026282F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4" name="Freeform 29">
              <a:extLst>
                <a:ext uri="{FF2B5EF4-FFF2-40B4-BE49-F238E27FC236}">
                  <a16:creationId xmlns:a16="http://schemas.microsoft.com/office/drawing/2014/main" id="{C536AE6E-86BB-458C-8AC0-85528874A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5" name="Freeform 30">
              <a:extLst>
                <a:ext uri="{FF2B5EF4-FFF2-40B4-BE49-F238E27FC236}">
                  <a16:creationId xmlns:a16="http://schemas.microsoft.com/office/drawing/2014/main" id="{71758BB9-E800-43CF-BBEF-5790E536E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6" name="Freeform 31">
              <a:extLst>
                <a:ext uri="{FF2B5EF4-FFF2-40B4-BE49-F238E27FC236}">
                  <a16:creationId xmlns:a16="http://schemas.microsoft.com/office/drawing/2014/main" id="{68702DDE-7D53-4CB8-8892-B967D41D69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B71A2768-EA0A-4048-9870-E7204D6C28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88" b="2"/>
          <a:stretch/>
        </p:blipFill>
        <p:spPr>
          <a:xfrm>
            <a:off x="1141411" y="606426"/>
            <a:ext cx="4874998" cy="3299778"/>
          </a:xfrm>
          <a:custGeom>
            <a:avLst/>
            <a:gdLst/>
            <a:ahLst/>
            <a:cxnLst/>
            <a:rect l="l" t="t" r="r" b="b"/>
            <a:pathLst>
              <a:path w="4874998" h="3299778">
                <a:moveTo>
                  <a:pt x="160369" y="0"/>
                </a:moveTo>
                <a:lnTo>
                  <a:pt x="4874998" y="0"/>
                </a:lnTo>
                <a:lnTo>
                  <a:pt x="4874998" y="3299778"/>
                </a:lnTo>
                <a:lnTo>
                  <a:pt x="0" y="3299778"/>
                </a:lnTo>
                <a:lnTo>
                  <a:pt x="0" y="160369"/>
                </a:lnTo>
                <a:cubicBezTo>
                  <a:pt x="0" y="71800"/>
                  <a:pt x="71800" y="0"/>
                  <a:pt x="160369" y="0"/>
                </a:cubicBezTo>
                <a:close/>
              </a:path>
            </a:pathLst>
          </a:cu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picture containing outdoor, person, building, suit&#10;&#10;Description automatically generated">
            <a:extLst>
              <a:ext uri="{FF2B5EF4-FFF2-40B4-BE49-F238E27FC236}">
                <a16:creationId xmlns:a16="http://schemas.microsoft.com/office/drawing/2014/main" id="{618E2741-7DF4-A082-A5F8-F057AEF011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31781"/>
          <a:stretch/>
        </p:blipFill>
        <p:spPr>
          <a:xfrm>
            <a:off x="6180137" y="606426"/>
            <a:ext cx="4873629" cy="3299778"/>
          </a:xfrm>
          <a:custGeom>
            <a:avLst/>
            <a:gdLst/>
            <a:ahLst/>
            <a:cxnLst/>
            <a:rect l="l" t="t" r="r" b="b"/>
            <a:pathLst>
              <a:path w="4873629" h="3299778">
                <a:moveTo>
                  <a:pt x="0" y="0"/>
                </a:moveTo>
                <a:lnTo>
                  <a:pt x="4873629" y="0"/>
                </a:lnTo>
                <a:lnTo>
                  <a:pt x="4873629" y="3139409"/>
                </a:lnTo>
                <a:cubicBezTo>
                  <a:pt x="4873629" y="3227978"/>
                  <a:pt x="4801829" y="3299778"/>
                  <a:pt x="4713260" y="3299778"/>
                </a:cubicBezTo>
                <a:lnTo>
                  <a:pt x="0" y="3299778"/>
                </a:lnTo>
                <a:close/>
              </a:path>
            </a:pathLst>
          </a:cu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488" name="Group 487">
            <a:extLst>
              <a:ext uri="{FF2B5EF4-FFF2-40B4-BE49-F238E27FC236}">
                <a16:creationId xmlns:a16="http://schemas.microsoft.com/office/drawing/2014/main" id="{8F00361E-57C8-492B-B4F0-1439E15D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89" name="Freeform 32">
              <a:extLst>
                <a:ext uri="{FF2B5EF4-FFF2-40B4-BE49-F238E27FC236}">
                  <a16:creationId xmlns:a16="http://schemas.microsoft.com/office/drawing/2014/main" id="{918FAC72-C1C2-4BCA-A9B7-91FEC1D40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0" name="Freeform 33">
              <a:extLst>
                <a:ext uri="{FF2B5EF4-FFF2-40B4-BE49-F238E27FC236}">
                  <a16:creationId xmlns:a16="http://schemas.microsoft.com/office/drawing/2014/main" id="{AF6834BB-BEBD-43E1-A091-D397D79E3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1" name="Freeform 34">
              <a:extLst>
                <a:ext uri="{FF2B5EF4-FFF2-40B4-BE49-F238E27FC236}">
                  <a16:creationId xmlns:a16="http://schemas.microsoft.com/office/drawing/2014/main" id="{5A74981B-5244-4C94-BE11-E3C229E967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2" name="Freeform 35">
              <a:extLst>
                <a:ext uri="{FF2B5EF4-FFF2-40B4-BE49-F238E27FC236}">
                  <a16:creationId xmlns:a16="http://schemas.microsoft.com/office/drawing/2014/main" id="{A4FF71BD-1909-4329-9C4A-4F3C1C29D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3" name="Freeform 36">
              <a:extLst>
                <a:ext uri="{FF2B5EF4-FFF2-40B4-BE49-F238E27FC236}">
                  <a16:creationId xmlns:a16="http://schemas.microsoft.com/office/drawing/2014/main" id="{27C4F474-C974-48D0-9650-D582107670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4" name="Freeform 37">
              <a:extLst>
                <a:ext uri="{FF2B5EF4-FFF2-40B4-BE49-F238E27FC236}">
                  <a16:creationId xmlns:a16="http://schemas.microsoft.com/office/drawing/2014/main" id="{DD927905-4A6B-4B9B-9C58-613024E82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5" name="Freeform 38">
              <a:extLst>
                <a:ext uri="{FF2B5EF4-FFF2-40B4-BE49-F238E27FC236}">
                  <a16:creationId xmlns:a16="http://schemas.microsoft.com/office/drawing/2014/main" id="{A92124AC-A10B-4279-A47D-702D60E67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6" name="Freeform 39">
              <a:extLst>
                <a:ext uri="{FF2B5EF4-FFF2-40B4-BE49-F238E27FC236}">
                  <a16:creationId xmlns:a16="http://schemas.microsoft.com/office/drawing/2014/main" id="{F2967113-59A4-4563-8C14-5126736D0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7" name="Freeform 40">
              <a:extLst>
                <a:ext uri="{FF2B5EF4-FFF2-40B4-BE49-F238E27FC236}">
                  <a16:creationId xmlns:a16="http://schemas.microsoft.com/office/drawing/2014/main" id="{7899F191-DDFF-4C04-AC96-F7E78AFF5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8" name="Rectangle 41">
              <a:extLst>
                <a:ext uri="{FF2B5EF4-FFF2-40B4-BE49-F238E27FC236}">
                  <a16:creationId xmlns:a16="http://schemas.microsoft.com/office/drawing/2014/main" id="{12D113B0-FE62-49B3-9068-DED4ADEB57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81172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2">
            <a:extLst>
              <a:ext uri="{FF2B5EF4-FFF2-40B4-BE49-F238E27FC236}">
                <a16:creationId xmlns:a16="http://schemas.microsoft.com/office/drawing/2014/main" id="{5FF7B57D-FF7B-48B3-9F60-9BCEEECF9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B95AFDF-FA7D-4311-9C65-6D507D9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A5CCD98-20C1-4404-B788-FDA92F8A4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2" name="Rectangle 5">
                <a:extLst>
                  <a:ext uri="{FF2B5EF4-FFF2-40B4-BE49-F238E27FC236}">
                    <a16:creationId xmlns:a16="http://schemas.microsoft.com/office/drawing/2014/main" id="{C1424C76-B5C3-468E-86FA-8D9B269053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33" name="Freeform 6">
                <a:extLst>
                  <a:ext uri="{FF2B5EF4-FFF2-40B4-BE49-F238E27FC236}">
                    <a16:creationId xmlns:a16="http://schemas.microsoft.com/office/drawing/2014/main" id="{B3922267-72C9-403B-A6DE-7D0A43D554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4" name="Freeform 7">
                <a:extLst>
                  <a:ext uri="{FF2B5EF4-FFF2-40B4-BE49-F238E27FC236}">
                    <a16:creationId xmlns:a16="http://schemas.microsoft.com/office/drawing/2014/main" id="{7276DB68-2E8D-4723-852B-7476DD38FE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5" name="Freeform 8">
                <a:extLst>
                  <a:ext uri="{FF2B5EF4-FFF2-40B4-BE49-F238E27FC236}">
                    <a16:creationId xmlns:a16="http://schemas.microsoft.com/office/drawing/2014/main" id="{0A155711-4993-4D1E-89EA-A397C164F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6" name="Freeform 9">
                <a:extLst>
                  <a:ext uri="{FF2B5EF4-FFF2-40B4-BE49-F238E27FC236}">
                    <a16:creationId xmlns:a16="http://schemas.microsoft.com/office/drawing/2014/main" id="{2AB42136-2551-4CAA-857F-65FA3247B4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7" name="Freeform 10">
                <a:extLst>
                  <a:ext uri="{FF2B5EF4-FFF2-40B4-BE49-F238E27FC236}">
                    <a16:creationId xmlns:a16="http://schemas.microsoft.com/office/drawing/2014/main" id="{7C2ADEA1-EA3E-4C0E-A28E-460092F7FF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8" name="Freeform 11">
                <a:extLst>
                  <a:ext uri="{FF2B5EF4-FFF2-40B4-BE49-F238E27FC236}">
                    <a16:creationId xmlns:a16="http://schemas.microsoft.com/office/drawing/2014/main" id="{B04584B3-081C-4286-A840-AB5B16B10A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9" name="Freeform 12">
                <a:extLst>
                  <a:ext uri="{FF2B5EF4-FFF2-40B4-BE49-F238E27FC236}">
                    <a16:creationId xmlns:a16="http://schemas.microsoft.com/office/drawing/2014/main" id="{3AB388FD-C246-4936-A041-E0413A132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0" name="Freeform 13">
                <a:extLst>
                  <a:ext uri="{FF2B5EF4-FFF2-40B4-BE49-F238E27FC236}">
                    <a16:creationId xmlns:a16="http://schemas.microsoft.com/office/drawing/2014/main" id="{57692343-2D12-4F57-836C-945D407B6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1" name="Freeform 14">
                <a:extLst>
                  <a:ext uri="{FF2B5EF4-FFF2-40B4-BE49-F238E27FC236}">
                    <a16:creationId xmlns:a16="http://schemas.microsoft.com/office/drawing/2014/main" id="{062EE710-0210-4840-8698-E0DF1C6170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2" name="Freeform 15">
                <a:extLst>
                  <a:ext uri="{FF2B5EF4-FFF2-40B4-BE49-F238E27FC236}">
                    <a16:creationId xmlns:a16="http://schemas.microsoft.com/office/drawing/2014/main" id="{161892F4-6071-40CD-8E18-CDEE0C91B5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3" name="Line 16">
                <a:extLst>
                  <a:ext uri="{FF2B5EF4-FFF2-40B4-BE49-F238E27FC236}">
                    <a16:creationId xmlns:a16="http://schemas.microsoft.com/office/drawing/2014/main" id="{3E6BBE44-8D88-407D-B1C6-10C89DD617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44" name="Freeform 17">
                <a:extLst>
                  <a:ext uri="{FF2B5EF4-FFF2-40B4-BE49-F238E27FC236}">
                    <a16:creationId xmlns:a16="http://schemas.microsoft.com/office/drawing/2014/main" id="{1E90AE6E-328E-4730-825C-B5130F5CFC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5" name="Freeform 18">
                <a:extLst>
                  <a:ext uri="{FF2B5EF4-FFF2-40B4-BE49-F238E27FC236}">
                    <a16:creationId xmlns:a16="http://schemas.microsoft.com/office/drawing/2014/main" id="{24EC969F-6E4A-4163-ABDA-4674429A3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6" name="Freeform 19">
                <a:extLst>
                  <a:ext uri="{FF2B5EF4-FFF2-40B4-BE49-F238E27FC236}">
                    <a16:creationId xmlns:a16="http://schemas.microsoft.com/office/drawing/2014/main" id="{1B735C94-B049-42C6-9DEF-5DB70D58CE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7" name="Freeform 20">
                <a:extLst>
                  <a:ext uri="{FF2B5EF4-FFF2-40B4-BE49-F238E27FC236}">
                    <a16:creationId xmlns:a16="http://schemas.microsoft.com/office/drawing/2014/main" id="{051C02E6-1954-478B-AEAE-BF8F36BE94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8" name="Rectangle 21">
                <a:extLst>
                  <a:ext uri="{FF2B5EF4-FFF2-40B4-BE49-F238E27FC236}">
                    <a16:creationId xmlns:a16="http://schemas.microsoft.com/office/drawing/2014/main" id="{6710B1C0-310A-48D0-B824-459D9AFC2F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49" name="Freeform 22">
                <a:extLst>
                  <a:ext uri="{FF2B5EF4-FFF2-40B4-BE49-F238E27FC236}">
                    <a16:creationId xmlns:a16="http://schemas.microsoft.com/office/drawing/2014/main" id="{1204A606-D9A6-4DC6-9F0E-D516EA1EB9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0" name="Freeform 23">
                <a:extLst>
                  <a:ext uri="{FF2B5EF4-FFF2-40B4-BE49-F238E27FC236}">
                    <a16:creationId xmlns:a16="http://schemas.microsoft.com/office/drawing/2014/main" id="{EE569555-0243-4979-A537-C9B4AFD5F2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1" name="Freeform 24">
                <a:extLst>
                  <a:ext uri="{FF2B5EF4-FFF2-40B4-BE49-F238E27FC236}">
                    <a16:creationId xmlns:a16="http://schemas.microsoft.com/office/drawing/2014/main" id="{D52A977D-4993-48AF-A792-F2DE096391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2" name="Freeform 25">
                <a:extLst>
                  <a:ext uri="{FF2B5EF4-FFF2-40B4-BE49-F238E27FC236}">
                    <a16:creationId xmlns:a16="http://schemas.microsoft.com/office/drawing/2014/main" id="{93CFF2DC-E52E-4D99-97D5-B0D7B792E5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3" name="Freeform 26">
                <a:extLst>
                  <a:ext uri="{FF2B5EF4-FFF2-40B4-BE49-F238E27FC236}">
                    <a16:creationId xmlns:a16="http://schemas.microsoft.com/office/drawing/2014/main" id="{5E175372-AF09-42A7-B3D0-226C834891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4" name="Freeform 27">
                <a:extLst>
                  <a:ext uri="{FF2B5EF4-FFF2-40B4-BE49-F238E27FC236}">
                    <a16:creationId xmlns:a16="http://schemas.microsoft.com/office/drawing/2014/main" id="{ABF20BA9-F4B2-49EA-A573-578B18977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5" name="Freeform 28">
                <a:extLst>
                  <a:ext uri="{FF2B5EF4-FFF2-40B4-BE49-F238E27FC236}">
                    <a16:creationId xmlns:a16="http://schemas.microsoft.com/office/drawing/2014/main" id="{AA3A7A4B-C811-4E23-8BFD-5823A032DA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6" name="Freeform 29">
                <a:extLst>
                  <a:ext uri="{FF2B5EF4-FFF2-40B4-BE49-F238E27FC236}">
                    <a16:creationId xmlns:a16="http://schemas.microsoft.com/office/drawing/2014/main" id="{47537781-F057-4B97-AD8F-12FE9BE599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7" name="Freeform 30">
                <a:extLst>
                  <a:ext uri="{FF2B5EF4-FFF2-40B4-BE49-F238E27FC236}">
                    <a16:creationId xmlns:a16="http://schemas.microsoft.com/office/drawing/2014/main" id="{078883C7-EB52-4BB7-A9A7-F8C046A83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8" name="Freeform 31">
                <a:extLst>
                  <a:ext uri="{FF2B5EF4-FFF2-40B4-BE49-F238E27FC236}">
                    <a16:creationId xmlns:a16="http://schemas.microsoft.com/office/drawing/2014/main" id="{63CCBBF8-5972-4ED3-AB5B-46DC425B17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A8C19883-37FB-437C-A3AA-89AA6239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22" name="Freeform 32">
                <a:extLst>
                  <a:ext uri="{FF2B5EF4-FFF2-40B4-BE49-F238E27FC236}">
                    <a16:creationId xmlns:a16="http://schemas.microsoft.com/office/drawing/2014/main" id="{AF1753DD-4CEF-45EC-B952-90EA8895D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3" name="Freeform 33">
                <a:extLst>
                  <a:ext uri="{FF2B5EF4-FFF2-40B4-BE49-F238E27FC236}">
                    <a16:creationId xmlns:a16="http://schemas.microsoft.com/office/drawing/2014/main" id="{5B9356DB-C1BE-4D76-8FA7-4FBAA12D1D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4" name="Freeform 34">
                <a:extLst>
                  <a:ext uri="{FF2B5EF4-FFF2-40B4-BE49-F238E27FC236}">
                    <a16:creationId xmlns:a16="http://schemas.microsoft.com/office/drawing/2014/main" id="{C4F59561-572D-42BA-A6FD-F3AFA1A394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5" name="Freeform 35">
                <a:extLst>
                  <a:ext uri="{FF2B5EF4-FFF2-40B4-BE49-F238E27FC236}">
                    <a16:creationId xmlns:a16="http://schemas.microsoft.com/office/drawing/2014/main" id="{BB7A51A1-D509-4494-BAE2-1B96CAD4DB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6" name="Freeform 36">
                <a:extLst>
                  <a:ext uri="{FF2B5EF4-FFF2-40B4-BE49-F238E27FC236}">
                    <a16:creationId xmlns:a16="http://schemas.microsoft.com/office/drawing/2014/main" id="{D3FE0B5A-55DE-4E56-8E9B-B92D1DB9A8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7" name="Freeform 37">
                <a:extLst>
                  <a:ext uri="{FF2B5EF4-FFF2-40B4-BE49-F238E27FC236}">
                    <a16:creationId xmlns:a16="http://schemas.microsoft.com/office/drawing/2014/main" id="{F125661C-3A0E-4B6E-B2AB-1B08C89251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8" name="Freeform 38">
                <a:extLst>
                  <a:ext uri="{FF2B5EF4-FFF2-40B4-BE49-F238E27FC236}">
                    <a16:creationId xmlns:a16="http://schemas.microsoft.com/office/drawing/2014/main" id="{39304006-EE77-438A-A0D1-537322356C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9" name="Freeform 39">
                <a:extLst>
                  <a:ext uri="{FF2B5EF4-FFF2-40B4-BE49-F238E27FC236}">
                    <a16:creationId xmlns:a16="http://schemas.microsoft.com/office/drawing/2014/main" id="{C6031DEB-4109-4049-82CF-DD06483A2C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0" name="Freeform 40">
                <a:extLst>
                  <a:ext uri="{FF2B5EF4-FFF2-40B4-BE49-F238E27FC236}">
                    <a16:creationId xmlns:a16="http://schemas.microsoft.com/office/drawing/2014/main" id="{65FC2657-18D6-4490-88D6-32E6B1C6FB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1" name="Rectangle 41">
                <a:extLst>
                  <a:ext uri="{FF2B5EF4-FFF2-40B4-BE49-F238E27FC236}">
                    <a16:creationId xmlns:a16="http://schemas.microsoft.com/office/drawing/2014/main" id="{20BEA03B-3EAD-4FA2-BC9D-25A14D635C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 useBgFill="1">
        <p:nvSpPr>
          <p:cNvPr id="160" name="Rectangle 15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" name="Rectangle 16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9C8DF6-3F43-4A79-BE58-CCF6813A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7"/>
            <a:ext cx="2851417" cy="2700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rs-AF" b="1" dirty="0"/>
              <a:t>مرکز آموزشی اُمید؛ زمستان ۲۰۱۲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AD176-CC8A-401C-AF3B-FF8A89881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620" y="3428999"/>
            <a:ext cx="2862444" cy="2777789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prs-AF" sz="2000" dirty="0"/>
              <a:t>جلیل و هادی شفایی استادان مرکز آموزشی آُمید با شاگردان این مرکز (اناث و ذکور بین ۷ الی ۲۰ ساله)</a:t>
            </a:r>
            <a:endParaRPr lang="en-US" sz="2000" dirty="0"/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8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195499B-541B-4E4E-946D-107E72B5EB0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1294" r="16045"/>
          <a:stretch/>
        </p:blipFill>
        <p:spPr>
          <a:xfrm>
            <a:off x="4103245" y="-2"/>
            <a:ext cx="8088755" cy="688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80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5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251122-5C4B-4FB3-8DDC-698985E37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pPr algn="ctr"/>
            <a:r>
              <a:rPr lang="prs-AF" dirty="0"/>
              <a:t>مرکز عالی آموزشی اُمید</a:t>
            </a:r>
            <a:endParaRPr lang="en-US" dirty="0"/>
          </a:p>
        </p:txBody>
      </p:sp>
      <p:sp useBgFill="1">
        <p:nvSpPr>
          <p:cNvPr id="45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group of people standing in a line&#10;&#10;Description automatically generated with low confidence">
            <a:extLst>
              <a:ext uri="{FF2B5EF4-FFF2-40B4-BE49-F238E27FC236}">
                <a16:creationId xmlns:a16="http://schemas.microsoft.com/office/drawing/2014/main" id="{E6FF7720-91EE-4F11-BBF8-5B14EC8E3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5084" y="912812"/>
            <a:ext cx="7557391" cy="4625975"/>
          </a:xfrm>
        </p:spPr>
      </p:pic>
    </p:spTree>
    <p:extLst>
      <p:ext uri="{BB962C8B-B14F-4D97-AF65-F5344CB8AC3E}">
        <p14:creationId xmlns:p14="http://schemas.microsoft.com/office/powerpoint/2010/main" val="3808809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CAD6F2-E5B3-4168-BD50-CE17A64E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920" y="636588"/>
            <a:ext cx="3084891" cy="1478570"/>
          </a:xfrm>
        </p:spPr>
        <p:txBody>
          <a:bodyPr>
            <a:normAutofit/>
          </a:bodyPr>
          <a:lstStyle/>
          <a:p>
            <a:pPr algn="ctr"/>
            <a:r>
              <a:rPr lang="prs-AF" b="1" dirty="0">
                <a:solidFill>
                  <a:schemeClr val="bg1"/>
                </a:solidFill>
              </a:rPr>
              <a:t>زمستان ۲۰۱۱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4777BC6-7606-499F-B7D9-B822142D6A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38" r="1080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6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8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32A9A37-0EAD-4952-BD5E-B0C79848E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519" y="2249487"/>
            <a:ext cx="3084892" cy="3541714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rs-AF" sz="2000" dirty="0">
                <a:solidFill>
                  <a:srgbClr val="002060"/>
                </a:solidFill>
              </a:rPr>
              <a:t>شاگردان مرکز عالی آموزشی اُمید؛ قریه بیدگ حوتقول ـ ولسوالی جاغوری ولایت غزنی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2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DC89167C-D0D4-4DDA-9BA5-B59EFCB0C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5389"/>
            <a:ext cx="12192000" cy="62826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FA8FF3-45C0-472D-9882-E8CCE29CD8C5}"/>
              </a:ext>
            </a:extLst>
          </p:cNvPr>
          <p:cNvSpPr txBox="1"/>
          <p:nvPr/>
        </p:nvSpPr>
        <p:spPr>
          <a:xfrm>
            <a:off x="0" y="11372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rs-AF" sz="2400" dirty="0">
                <a:solidFill>
                  <a:srgbClr val="C00000"/>
                </a:solidFill>
              </a:rPr>
              <a:t>مهاجرت غیر قانونی من در سال ۲۰۱۵ با گذشتن از ۱۲ کشور مختلف به اروپا (اتریش و بعد فرانسه)</a:t>
            </a:r>
            <a:endParaRPr lang="de-AT" sz="2400" dirty="0">
              <a:solidFill>
                <a:srgbClr val="C00000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E1C2D38-E681-4180-BECA-2B60D697D75E}"/>
              </a:ext>
            </a:extLst>
          </p:cNvPr>
          <p:cNvSpPr/>
          <p:nvPr/>
        </p:nvSpPr>
        <p:spPr>
          <a:xfrm>
            <a:off x="2279273" y="1152939"/>
            <a:ext cx="9541666" cy="4359965"/>
          </a:xfrm>
          <a:custGeom>
            <a:avLst/>
            <a:gdLst>
              <a:gd name="connsiteX0" fmla="*/ 9541666 w 9541666"/>
              <a:gd name="connsiteY0" fmla="*/ 3366052 h 4359965"/>
              <a:gd name="connsiteX1" fmla="*/ 9183857 w 9541666"/>
              <a:gd name="connsiteY1" fmla="*/ 3379304 h 4359965"/>
              <a:gd name="connsiteX2" fmla="*/ 8587510 w 9541666"/>
              <a:gd name="connsiteY2" fmla="*/ 3379304 h 4359965"/>
              <a:gd name="connsiteX3" fmla="*/ 8614014 w 9541666"/>
              <a:gd name="connsiteY3" fmla="*/ 3631096 h 4359965"/>
              <a:gd name="connsiteX4" fmla="*/ 8627266 w 9541666"/>
              <a:gd name="connsiteY4" fmla="*/ 3670852 h 4359965"/>
              <a:gd name="connsiteX5" fmla="*/ 8653770 w 9541666"/>
              <a:gd name="connsiteY5" fmla="*/ 3697357 h 4359965"/>
              <a:gd name="connsiteX6" fmla="*/ 8667023 w 9541666"/>
              <a:gd name="connsiteY6" fmla="*/ 3737113 h 4359965"/>
              <a:gd name="connsiteX7" fmla="*/ 8733284 w 9541666"/>
              <a:gd name="connsiteY7" fmla="*/ 3790122 h 4359965"/>
              <a:gd name="connsiteX8" fmla="*/ 8812797 w 9541666"/>
              <a:gd name="connsiteY8" fmla="*/ 3882887 h 4359965"/>
              <a:gd name="connsiteX9" fmla="*/ 8852553 w 9541666"/>
              <a:gd name="connsiteY9" fmla="*/ 3909391 h 4359965"/>
              <a:gd name="connsiteX10" fmla="*/ 8905562 w 9541666"/>
              <a:gd name="connsiteY10" fmla="*/ 3962400 h 4359965"/>
              <a:gd name="connsiteX11" fmla="*/ 8932066 w 9541666"/>
              <a:gd name="connsiteY11" fmla="*/ 4041913 h 4359965"/>
              <a:gd name="connsiteX12" fmla="*/ 8945318 w 9541666"/>
              <a:gd name="connsiteY12" fmla="*/ 4081670 h 4359965"/>
              <a:gd name="connsiteX13" fmla="*/ 8879057 w 9541666"/>
              <a:gd name="connsiteY13" fmla="*/ 4346713 h 4359965"/>
              <a:gd name="connsiteX14" fmla="*/ 8839301 w 9541666"/>
              <a:gd name="connsiteY14" fmla="*/ 4359965 h 4359965"/>
              <a:gd name="connsiteX15" fmla="*/ 8600762 w 9541666"/>
              <a:gd name="connsiteY15" fmla="*/ 4346713 h 4359965"/>
              <a:gd name="connsiteX16" fmla="*/ 8561005 w 9541666"/>
              <a:gd name="connsiteY16" fmla="*/ 4333461 h 4359965"/>
              <a:gd name="connsiteX17" fmla="*/ 8494744 w 9541666"/>
              <a:gd name="connsiteY17" fmla="*/ 4280452 h 4359965"/>
              <a:gd name="connsiteX18" fmla="*/ 8468240 w 9541666"/>
              <a:gd name="connsiteY18" fmla="*/ 4240696 h 4359965"/>
              <a:gd name="connsiteX19" fmla="*/ 8401979 w 9541666"/>
              <a:gd name="connsiteY19" fmla="*/ 4187687 h 4359965"/>
              <a:gd name="connsiteX20" fmla="*/ 8309214 w 9541666"/>
              <a:gd name="connsiteY20" fmla="*/ 4081670 h 4359965"/>
              <a:gd name="connsiteX21" fmla="*/ 8216449 w 9541666"/>
              <a:gd name="connsiteY21" fmla="*/ 3988904 h 4359965"/>
              <a:gd name="connsiteX22" fmla="*/ 8189944 w 9541666"/>
              <a:gd name="connsiteY22" fmla="*/ 3962400 h 4359965"/>
              <a:gd name="connsiteX23" fmla="*/ 8163440 w 9541666"/>
              <a:gd name="connsiteY23" fmla="*/ 3922644 h 4359965"/>
              <a:gd name="connsiteX24" fmla="*/ 8110431 w 9541666"/>
              <a:gd name="connsiteY24" fmla="*/ 3869635 h 4359965"/>
              <a:gd name="connsiteX25" fmla="*/ 8097179 w 9541666"/>
              <a:gd name="connsiteY25" fmla="*/ 3829878 h 4359965"/>
              <a:gd name="connsiteX26" fmla="*/ 8083927 w 9541666"/>
              <a:gd name="connsiteY26" fmla="*/ 3776870 h 4359965"/>
              <a:gd name="connsiteX27" fmla="*/ 8057423 w 9541666"/>
              <a:gd name="connsiteY27" fmla="*/ 3750365 h 4359965"/>
              <a:gd name="connsiteX28" fmla="*/ 8030918 w 9541666"/>
              <a:gd name="connsiteY28" fmla="*/ 3710609 h 4359965"/>
              <a:gd name="connsiteX29" fmla="*/ 7991162 w 9541666"/>
              <a:gd name="connsiteY29" fmla="*/ 3697357 h 4359965"/>
              <a:gd name="connsiteX30" fmla="*/ 7964657 w 9541666"/>
              <a:gd name="connsiteY30" fmla="*/ 3670852 h 4359965"/>
              <a:gd name="connsiteX31" fmla="*/ 7885144 w 9541666"/>
              <a:gd name="connsiteY31" fmla="*/ 3617844 h 4359965"/>
              <a:gd name="connsiteX32" fmla="*/ 7818884 w 9541666"/>
              <a:gd name="connsiteY32" fmla="*/ 3551583 h 4359965"/>
              <a:gd name="connsiteX33" fmla="*/ 7792379 w 9541666"/>
              <a:gd name="connsiteY33" fmla="*/ 3525078 h 4359965"/>
              <a:gd name="connsiteX34" fmla="*/ 7752623 w 9541666"/>
              <a:gd name="connsiteY34" fmla="*/ 3498574 h 4359965"/>
              <a:gd name="connsiteX35" fmla="*/ 7739370 w 9541666"/>
              <a:gd name="connsiteY35" fmla="*/ 3458818 h 4359965"/>
              <a:gd name="connsiteX36" fmla="*/ 7712866 w 9541666"/>
              <a:gd name="connsiteY36" fmla="*/ 3432313 h 4359965"/>
              <a:gd name="connsiteX37" fmla="*/ 7659857 w 9541666"/>
              <a:gd name="connsiteY37" fmla="*/ 3366052 h 4359965"/>
              <a:gd name="connsiteX38" fmla="*/ 7606849 w 9541666"/>
              <a:gd name="connsiteY38" fmla="*/ 3246783 h 4359965"/>
              <a:gd name="connsiteX39" fmla="*/ 7580344 w 9541666"/>
              <a:gd name="connsiteY39" fmla="*/ 3220278 h 4359965"/>
              <a:gd name="connsiteX40" fmla="*/ 7553840 w 9541666"/>
              <a:gd name="connsiteY40" fmla="*/ 3180522 h 4359965"/>
              <a:gd name="connsiteX41" fmla="*/ 7514084 w 9541666"/>
              <a:gd name="connsiteY41" fmla="*/ 3154018 h 4359965"/>
              <a:gd name="connsiteX42" fmla="*/ 7487579 w 9541666"/>
              <a:gd name="connsiteY42" fmla="*/ 3127513 h 4359965"/>
              <a:gd name="connsiteX43" fmla="*/ 7474327 w 9541666"/>
              <a:gd name="connsiteY43" fmla="*/ 3087757 h 4359965"/>
              <a:gd name="connsiteX44" fmla="*/ 7381562 w 9541666"/>
              <a:gd name="connsiteY44" fmla="*/ 3008244 h 4359965"/>
              <a:gd name="connsiteX45" fmla="*/ 7275544 w 9541666"/>
              <a:gd name="connsiteY45" fmla="*/ 2981739 h 4359965"/>
              <a:gd name="connsiteX46" fmla="*/ 7235788 w 9541666"/>
              <a:gd name="connsiteY46" fmla="*/ 2968487 h 4359965"/>
              <a:gd name="connsiteX47" fmla="*/ 7116518 w 9541666"/>
              <a:gd name="connsiteY47" fmla="*/ 2941983 h 4359965"/>
              <a:gd name="connsiteX48" fmla="*/ 7076762 w 9541666"/>
              <a:gd name="connsiteY48" fmla="*/ 2928731 h 4359965"/>
              <a:gd name="connsiteX49" fmla="*/ 7023753 w 9541666"/>
              <a:gd name="connsiteY49" fmla="*/ 2915478 h 4359965"/>
              <a:gd name="connsiteX50" fmla="*/ 6983997 w 9541666"/>
              <a:gd name="connsiteY50" fmla="*/ 2902226 h 4359965"/>
              <a:gd name="connsiteX51" fmla="*/ 6917736 w 9541666"/>
              <a:gd name="connsiteY51" fmla="*/ 2888974 h 4359965"/>
              <a:gd name="connsiteX52" fmla="*/ 6877979 w 9541666"/>
              <a:gd name="connsiteY52" fmla="*/ 2875722 h 4359965"/>
              <a:gd name="connsiteX53" fmla="*/ 6771962 w 9541666"/>
              <a:gd name="connsiteY53" fmla="*/ 2862470 h 4359965"/>
              <a:gd name="connsiteX54" fmla="*/ 6679197 w 9541666"/>
              <a:gd name="connsiteY54" fmla="*/ 2835965 h 4359965"/>
              <a:gd name="connsiteX55" fmla="*/ 6599684 w 9541666"/>
              <a:gd name="connsiteY55" fmla="*/ 2809461 h 4359965"/>
              <a:gd name="connsiteX56" fmla="*/ 6480414 w 9541666"/>
              <a:gd name="connsiteY56" fmla="*/ 2796209 h 4359965"/>
              <a:gd name="connsiteX57" fmla="*/ 6347892 w 9541666"/>
              <a:gd name="connsiteY57" fmla="*/ 2756452 h 4359965"/>
              <a:gd name="connsiteX58" fmla="*/ 6188866 w 9541666"/>
              <a:gd name="connsiteY58" fmla="*/ 2729948 h 4359965"/>
              <a:gd name="connsiteX59" fmla="*/ 6149110 w 9541666"/>
              <a:gd name="connsiteY59" fmla="*/ 2716696 h 4359965"/>
              <a:gd name="connsiteX60" fmla="*/ 6082849 w 9541666"/>
              <a:gd name="connsiteY60" fmla="*/ 2703444 h 4359965"/>
              <a:gd name="connsiteX61" fmla="*/ 5950327 w 9541666"/>
              <a:gd name="connsiteY61" fmla="*/ 2663687 h 4359965"/>
              <a:gd name="connsiteX62" fmla="*/ 5910570 w 9541666"/>
              <a:gd name="connsiteY62" fmla="*/ 2650435 h 4359965"/>
              <a:gd name="connsiteX63" fmla="*/ 5791301 w 9541666"/>
              <a:gd name="connsiteY63" fmla="*/ 2610678 h 4359965"/>
              <a:gd name="connsiteX64" fmla="*/ 5751544 w 9541666"/>
              <a:gd name="connsiteY64" fmla="*/ 2597426 h 4359965"/>
              <a:gd name="connsiteX65" fmla="*/ 5658779 w 9541666"/>
              <a:gd name="connsiteY65" fmla="*/ 2570922 h 4359965"/>
              <a:gd name="connsiteX66" fmla="*/ 5632275 w 9541666"/>
              <a:gd name="connsiteY66" fmla="*/ 2531165 h 4359965"/>
              <a:gd name="connsiteX67" fmla="*/ 5526257 w 9541666"/>
              <a:gd name="connsiteY67" fmla="*/ 2451652 h 4359965"/>
              <a:gd name="connsiteX68" fmla="*/ 5446744 w 9541666"/>
              <a:gd name="connsiteY68" fmla="*/ 2411896 h 4359965"/>
              <a:gd name="connsiteX69" fmla="*/ 5420240 w 9541666"/>
              <a:gd name="connsiteY69" fmla="*/ 2385391 h 4359965"/>
              <a:gd name="connsiteX70" fmla="*/ 5314223 w 9541666"/>
              <a:gd name="connsiteY70" fmla="*/ 2358887 h 4359965"/>
              <a:gd name="connsiteX71" fmla="*/ 5221457 w 9541666"/>
              <a:gd name="connsiteY71" fmla="*/ 2332383 h 4359965"/>
              <a:gd name="connsiteX72" fmla="*/ 3829979 w 9541666"/>
              <a:gd name="connsiteY72" fmla="*/ 2345635 h 4359965"/>
              <a:gd name="connsiteX73" fmla="*/ 3684205 w 9541666"/>
              <a:gd name="connsiteY73" fmla="*/ 2372139 h 4359965"/>
              <a:gd name="connsiteX74" fmla="*/ 3617944 w 9541666"/>
              <a:gd name="connsiteY74" fmla="*/ 2425148 h 4359965"/>
              <a:gd name="connsiteX75" fmla="*/ 3591440 w 9541666"/>
              <a:gd name="connsiteY75" fmla="*/ 2464904 h 4359965"/>
              <a:gd name="connsiteX76" fmla="*/ 3511927 w 9541666"/>
              <a:gd name="connsiteY76" fmla="*/ 2491409 h 4359965"/>
              <a:gd name="connsiteX77" fmla="*/ 3379405 w 9541666"/>
              <a:gd name="connsiteY77" fmla="*/ 2517913 h 4359965"/>
              <a:gd name="connsiteX78" fmla="*/ 3233631 w 9541666"/>
              <a:gd name="connsiteY78" fmla="*/ 2491409 h 4359965"/>
              <a:gd name="connsiteX79" fmla="*/ 3167370 w 9541666"/>
              <a:gd name="connsiteY79" fmla="*/ 2451652 h 4359965"/>
              <a:gd name="connsiteX80" fmla="*/ 3127614 w 9541666"/>
              <a:gd name="connsiteY80" fmla="*/ 2425148 h 4359965"/>
              <a:gd name="connsiteX81" fmla="*/ 3048101 w 9541666"/>
              <a:gd name="connsiteY81" fmla="*/ 2398644 h 4359965"/>
              <a:gd name="connsiteX82" fmla="*/ 2915579 w 9541666"/>
              <a:gd name="connsiteY82" fmla="*/ 2425148 h 4359965"/>
              <a:gd name="connsiteX83" fmla="*/ 2836066 w 9541666"/>
              <a:gd name="connsiteY83" fmla="*/ 2464904 h 4359965"/>
              <a:gd name="connsiteX84" fmla="*/ 2743301 w 9541666"/>
              <a:gd name="connsiteY84" fmla="*/ 2425148 h 4359965"/>
              <a:gd name="connsiteX85" fmla="*/ 2716797 w 9541666"/>
              <a:gd name="connsiteY85" fmla="*/ 2385391 h 4359965"/>
              <a:gd name="connsiteX86" fmla="*/ 2743301 w 9541666"/>
              <a:gd name="connsiteY86" fmla="*/ 2292626 h 4359965"/>
              <a:gd name="connsiteX87" fmla="*/ 2796310 w 9541666"/>
              <a:gd name="connsiteY87" fmla="*/ 2226365 h 4359965"/>
              <a:gd name="connsiteX88" fmla="*/ 2836066 w 9541666"/>
              <a:gd name="connsiteY88" fmla="*/ 2199861 h 4359965"/>
              <a:gd name="connsiteX89" fmla="*/ 2862570 w 9541666"/>
              <a:gd name="connsiteY89" fmla="*/ 2160104 h 4359965"/>
              <a:gd name="connsiteX90" fmla="*/ 2875823 w 9541666"/>
              <a:gd name="connsiteY90" fmla="*/ 2120348 h 4359965"/>
              <a:gd name="connsiteX91" fmla="*/ 2915579 w 9541666"/>
              <a:gd name="connsiteY91" fmla="*/ 2133600 h 4359965"/>
              <a:gd name="connsiteX92" fmla="*/ 2928831 w 9541666"/>
              <a:gd name="connsiteY92" fmla="*/ 2173357 h 4359965"/>
              <a:gd name="connsiteX93" fmla="*/ 2942084 w 9541666"/>
              <a:gd name="connsiteY93" fmla="*/ 2133600 h 4359965"/>
              <a:gd name="connsiteX94" fmla="*/ 2955336 w 9541666"/>
              <a:gd name="connsiteY94" fmla="*/ 2054087 h 4359965"/>
              <a:gd name="connsiteX95" fmla="*/ 2995092 w 9541666"/>
              <a:gd name="connsiteY95" fmla="*/ 1974574 h 4359965"/>
              <a:gd name="connsiteX96" fmla="*/ 3048101 w 9541666"/>
              <a:gd name="connsiteY96" fmla="*/ 1921565 h 4359965"/>
              <a:gd name="connsiteX97" fmla="*/ 3087857 w 9541666"/>
              <a:gd name="connsiteY97" fmla="*/ 1908313 h 4359965"/>
              <a:gd name="connsiteX98" fmla="*/ 3127614 w 9541666"/>
              <a:gd name="connsiteY98" fmla="*/ 1842052 h 4359965"/>
              <a:gd name="connsiteX99" fmla="*/ 3114362 w 9541666"/>
              <a:gd name="connsiteY99" fmla="*/ 1709531 h 4359965"/>
              <a:gd name="connsiteX100" fmla="*/ 3048101 w 9541666"/>
              <a:gd name="connsiteY100" fmla="*/ 1669774 h 4359965"/>
              <a:gd name="connsiteX101" fmla="*/ 2995092 w 9541666"/>
              <a:gd name="connsiteY101" fmla="*/ 1656522 h 4359965"/>
              <a:gd name="connsiteX102" fmla="*/ 2915579 w 9541666"/>
              <a:gd name="connsiteY102" fmla="*/ 1630018 h 4359965"/>
              <a:gd name="connsiteX103" fmla="*/ 2836066 w 9541666"/>
              <a:gd name="connsiteY103" fmla="*/ 1616765 h 4359965"/>
              <a:gd name="connsiteX104" fmla="*/ 2465005 w 9541666"/>
              <a:gd name="connsiteY104" fmla="*/ 1616765 h 4359965"/>
              <a:gd name="connsiteX105" fmla="*/ 2425249 w 9541666"/>
              <a:gd name="connsiteY105" fmla="*/ 1603513 h 4359965"/>
              <a:gd name="connsiteX106" fmla="*/ 2358988 w 9541666"/>
              <a:gd name="connsiteY106" fmla="*/ 1550504 h 4359965"/>
              <a:gd name="connsiteX107" fmla="*/ 2319231 w 9541666"/>
              <a:gd name="connsiteY107" fmla="*/ 1524000 h 4359965"/>
              <a:gd name="connsiteX108" fmla="*/ 2305979 w 9541666"/>
              <a:gd name="connsiteY108" fmla="*/ 1484244 h 4359965"/>
              <a:gd name="connsiteX109" fmla="*/ 2226466 w 9541666"/>
              <a:gd name="connsiteY109" fmla="*/ 1444487 h 4359965"/>
              <a:gd name="connsiteX110" fmla="*/ 2199962 w 9541666"/>
              <a:gd name="connsiteY110" fmla="*/ 1404731 h 4359965"/>
              <a:gd name="connsiteX111" fmla="*/ 2173457 w 9541666"/>
              <a:gd name="connsiteY111" fmla="*/ 1378226 h 4359965"/>
              <a:gd name="connsiteX112" fmla="*/ 2093944 w 9541666"/>
              <a:gd name="connsiteY112" fmla="*/ 1272209 h 4359965"/>
              <a:gd name="connsiteX113" fmla="*/ 2014431 w 9541666"/>
              <a:gd name="connsiteY113" fmla="*/ 1219200 h 4359965"/>
              <a:gd name="connsiteX114" fmla="*/ 1934918 w 9541666"/>
              <a:gd name="connsiteY114" fmla="*/ 1192696 h 4359965"/>
              <a:gd name="connsiteX115" fmla="*/ 1908414 w 9541666"/>
              <a:gd name="connsiteY115" fmla="*/ 1166191 h 4359965"/>
              <a:gd name="connsiteX116" fmla="*/ 1842153 w 9541666"/>
              <a:gd name="connsiteY116" fmla="*/ 1152939 h 4359965"/>
              <a:gd name="connsiteX117" fmla="*/ 1789144 w 9541666"/>
              <a:gd name="connsiteY117" fmla="*/ 1139687 h 4359965"/>
              <a:gd name="connsiteX118" fmla="*/ 1762640 w 9541666"/>
              <a:gd name="connsiteY118" fmla="*/ 1099931 h 4359965"/>
              <a:gd name="connsiteX119" fmla="*/ 1828901 w 9541666"/>
              <a:gd name="connsiteY119" fmla="*/ 1060174 h 4359965"/>
              <a:gd name="connsiteX120" fmla="*/ 1868657 w 9541666"/>
              <a:gd name="connsiteY120" fmla="*/ 1033670 h 4359965"/>
              <a:gd name="connsiteX121" fmla="*/ 1881910 w 9541666"/>
              <a:gd name="connsiteY121" fmla="*/ 993913 h 4359965"/>
              <a:gd name="connsiteX122" fmla="*/ 1934918 w 9541666"/>
              <a:gd name="connsiteY122" fmla="*/ 927652 h 4359965"/>
              <a:gd name="connsiteX123" fmla="*/ 1974675 w 9541666"/>
              <a:gd name="connsiteY123" fmla="*/ 914400 h 4359965"/>
              <a:gd name="connsiteX124" fmla="*/ 2001179 w 9541666"/>
              <a:gd name="connsiteY124" fmla="*/ 874644 h 4359965"/>
              <a:gd name="connsiteX125" fmla="*/ 2001179 w 9541666"/>
              <a:gd name="connsiteY125" fmla="*/ 768626 h 4359965"/>
              <a:gd name="connsiteX126" fmla="*/ 1391579 w 9541666"/>
              <a:gd name="connsiteY126" fmla="*/ 755374 h 4359965"/>
              <a:gd name="connsiteX127" fmla="*/ 1298814 w 9541666"/>
              <a:gd name="connsiteY127" fmla="*/ 715618 h 4359965"/>
              <a:gd name="connsiteX128" fmla="*/ 1272310 w 9541666"/>
              <a:gd name="connsiteY128" fmla="*/ 609600 h 4359965"/>
              <a:gd name="connsiteX129" fmla="*/ 1259057 w 9541666"/>
              <a:gd name="connsiteY129" fmla="*/ 569844 h 4359965"/>
              <a:gd name="connsiteX130" fmla="*/ 1245805 w 9541666"/>
              <a:gd name="connsiteY130" fmla="*/ 516835 h 4359965"/>
              <a:gd name="connsiteX131" fmla="*/ 1219301 w 9541666"/>
              <a:gd name="connsiteY131" fmla="*/ 477078 h 4359965"/>
              <a:gd name="connsiteX132" fmla="*/ 1192797 w 9541666"/>
              <a:gd name="connsiteY132" fmla="*/ 357809 h 4359965"/>
              <a:gd name="connsiteX133" fmla="*/ 1166292 w 9541666"/>
              <a:gd name="connsiteY133" fmla="*/ 318052 h 4359965"/>
              <a:gd name="connsiteX134" fmla="*/ 1126536 w 9541666"/>
              <a:gd name="connsiteY134" fmla="*/ 198783 h 4359965"/>
              <a:gd name="connsiteX135" fmla="*/ 1113284 w 9541666"/>
              <a:gd name="connsiteY135" fmla="*/ 159026 h 4359965"/>
              <a:gd name="connsiteX136" fmla="*/ 1086779 w 9541666"/>
              <a:gd name="connsiteY136" fmla="*/ 119270 h 4359965"/>
              <a:gd name="connsiteX137" fmla="*/ 1047023 w 9541666"/>
              <a:gd name="connsiteY137" fmla="*/ 39757 h 4359965"/>
              <a:gd name="connsiteX138" fmla="*/ 1020518 w 9541666"/>
              <a:gd name="connsiteY138" fmla="*/ 13252 h 4359965"/>
              <a:gd name="connsiteX139" fmla="*/ 980762 w 9541666"/>
              <a:gd name="connsiteY139" fmla="*/ 0 h 4359965"/>
              <a:gd name="connsiteX140" fmla="*/ 781979 w 9541666"/>
              <a:gd name="connsiteY140" fmla="*/ 13252 h 4359965"/>
              <a:gd name="connsiteX141" fmla="*/ 728970 w 9541666"/>
              <a:gd name="connsiteY141" fmla="*/ 66261 h 4359965"/>
              <a:gd name="connsiteX142" fmla="*/ 689214 w 9541666"/>
              <a:gd name="connsiteY142" fmla="*/ 92765 h 4359965"/>
              <a:gd name="connsiteX143" fmla="*/ 636205 w 9541666"/>
              <a:gd name="connsiteY143" fmla="*/ 145774 h 4359965"/>
              <a:gd name="connsiteX144" fmla="*/ 622953 w 9541666"/>
              <a:gd name="connsiteY144" fmla="*/ 185531 h 4359965"/>
              <a:gd name="connsiteX145" fmla="*/ 609701 w 9541666"/>
              <a:gd name="connsiteY145" fmla="*/ 569844 h 4359965"/>
              <a:gd name="connsiteX146" fmla="*/ 530188 w 9541666"/>
              <a:gd name="connsiteY146" fmla="*/ 596348 h 4359965"/>
              <a:gd name="connsiteX147" fmla="*/ 490431 w 9541666"/>
              <a:gd name="connsiteY147" fmla="*/ 609600 h 4359965"/>
              <a:gd name="connsiteX148" fmla="*/ 265144 w 9541666"/>
              <a:gd name="connsiteY148" fmla="*/ 596348 h 4359965"/>
              <a:gd name="connsiteX149" fmla="*/ 198884 w 9541666"/>
              <a:gd name="connsiteY149" fmla="*/ 556591 h 4359965"/>
              <a:gd name="connsiteX150" fmla="*/ 159127 w 9541666"/>
              <a:gd name="connsiteY150" fmla="*/ 543339 h 4359965"/>
              <a:gd name="connsiteX151" fmla="*/ 39857 w 9541666"/>
              <a:gd name="connsiteY151" fmla="*/ 556591 h 4359965"/>
              <a:gd name="connsiteX152" fmla="*/ 26605 w 9541666"/>
              <a:gd name="connsiteY152" fmla="*/ 596348 h 4359965"/>
              <a:gd name="connsiteX153" fmla="*/ 13353 w 9541666"/>
              <a:gd name="connsiteY153" fmla="*/ 649357 h 4359965"/>
              <a:gd name="connsiteX154" fmla="*/ 13353 w 9541666"/>
              <a:gd name="connsiteY154" fmla="*/ 914400 h 4359965"/>
              <a:gd name="connsiteX155" fmla="*/ 26605 w 9541666"/>
              <a:gd name="connsiteY155" fmla="*/ 967409 h 4359965"/>
              <a:gd name="connsiteX156" fmla="*/ 53110 w 9541666"/>
              <a:gd name="connsiteY156" fmla="*/ 1046922 h 4359965"/>
              <a:gd name="connsiteX157" fmla="*/ 79614 w 9541666"/>
              <a:gd name="connsiteY157" fmla="*/ 1298713 h 4359965"/>
              <a:gd name="connsiteX158" fmla="*/ 106118 w 9541666"/>
              <a:gd name="connsiteY158" fmla="*/ 1378226 h 4359965"/>
              <a:gd name="connsiteX159" fmla="*/ 132623 w 9541666"/>
              <a:gd name="connsiteY159" fmla="*/ 1457739 h 4359965"/>
              <a:gd name="connsiteX160" fmla="*/ 159127 w 9541666"/>
              <a:gd name="connsiteY160" fmla="*/ 1484244 h 4359965"/>
              <a:gd name="connsiteX161" fmla="*/ 185631 w 9541666"/>
              <a:gd name="connsiteY161" fmla="*/ 1563757 h 4359965"/>
              <a:gd name="connsiteX162" fmla="*/ 238640 w 9541666"/>
              <a:gd name="connsiteY162" fmla="*/ 1630018 h 4359965"/>
              <a:gd name="connsiteX163" fmla="*/ 278397 w 9541666"/>
              <a:gd name="connsiteY163" fmla="*/ 1669774 h 4359965"/>
              <a:gd name="connsiteX164" fmla="*/ 331405 w 9541666"/>
              <a:gd name="connsiteY164" fmla="*/ 1709531 h 435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9541666" h="4359965">
                <a:moveTo>
                  <a:pt x="9541666" y="3366052"/>
                </a:moveTo>
                <a:cubicBezTo>
                  <a:pt x="9422396" y="3370469"/>
                  <a:pt x="9303208" y="3379304"/>
                  <a:pt x="9183857" y="3379304"/>
                </a:cubicBezTo>
                <a:cubicBezTo>
                  <a:pt x="8567526" y="3379304"/>
                  <a:pt x="8821783" y="3320736"/>
                  <a:pt x="8587510" y="3379304"/>
                </a:cubicBezTo>
                <a:cubicBezTo>
                  <a:pt x="8597319" y="3526445"/>
                  <a:pt x="8585932" y="3532810"/>
                  <a:pt x="8614014" y="3631096"/>
                </a:cubicBezTo>
                <a:cubicBezTo>
                  <a:pt x="8617851" y="3644527"/>
                  <a:pt x="8620079" y="3658874"/>
                  <a:pt x="8627266" y="3670852"/>
                </a:cubicBezTo>
                <a:cubicBezTo>
                  <a:pt x="8633694" y="3681566"/>
                  <a:pt x="8644935" y="3688522"/>
                  <a:pt x="8653770" y="3697357"/>
                </a:cubicBezTo>
                <a:cubicBezTo>
                  <a:pt x="8658188" y="3710609"/>
                  <a:pt x="8659836" y="3725135"/>
                  <a:pt x="8667023" y="3737113"/>
                </a:cubicBezTo>
                <a:cubicBezTo>
                  <a:pt x="8679614" y="3758097"/>
                  <a:pt x="8715223" y="3778082"/>
                  <a:pt x="8733284" y="3790122"/>
                </a:cubicBezTo>
                <a:cubicBezTo>
                  <a:pt x="8757264" y="3826091"/>
                  <a:pt x="8774234" y="3857179"/>
                  <a:pt x="8812797" y="3882887"/>
                </a:cubicBezTo>
                <a:cubicBezTo>
                  <a:pt x="8826049" y="3891722"/>
                  <a:pt x="8840460" y="3899026"/>
                  <a:pt x="8852553" y="3909391"/>
                </a:cubicBezTo>
                <a:cubicBezTo>
                  <a:pt x="8871526" y="3925653"/>
                  <a:pt x="8905562" y="3962400"/>
                  <a:pt x="8905562" y="3962400"/>
                </a:cubicBezTo>
                <a:lnTo>
                  <a:pt x="8932066" y="4041913"/>
                </a:lnTo>
                <a:lnTo>
                  <a:pt x="8945318" y="4081670"/>
                </a:lnTo>
                <a:cubicBezTo>
                  <a:pt x="8942938" y="4119747"/>
                  <a:pt x="8977754" y="4313814"/>
                  <a:pt x="8879057" y="4346713"/>
                </a:cubicBezTo>
                <a:lnTo>
                  <a:pt x="8839301" y="4359965"/>
                </a:lnTo>
                <a:cubicBezTo>
                  <a:pt x="8759788" y="4355548"/>
                  <a:pt x="8680039" y="4354263"/>
                  <a:pt x="8600762" y="4346713"/>
                </a:cubicBezTo>
                <a:cubicBezTo>
                  <a:pt x="8586856" y="4345389"/>
                  <a:pt x="8573499" y="4339708"/>
                  <a:pt x="8561005" y="4333461"/>
                </a:cubicBezTo>
                <a:cubicBezTo>
                  <a:pt x="8538045" y="4321981"/>
                  <a:pt x="8511179" y="4300995"/>
                  <a:pt x="8494744" y="4280452"/>
                </a:cubicBezTo>
                <a:cubicBezTo>
                  <a:pt x="8484795" y="4268015"/>
                  <a:pt x="8479502" y="4251958"/>
                  <a:pt x="8468240" y="4240696"/>
                </a:cubicBezTo>
                <a:cubicBezTo>
                  <a:pt x="8399365" y="4171820"/>
                  <a:pt x="8454434" y="4253255"/>
                  <a:pt x="8401979" y="4187687"/>
                </a:cubicBezTo>
                <a:cubicBezTo>
                  <a:pt x="8314306" y="4078098"/>
                  <a:pt x="8472720" y="4245178"/>
                  <a:pt x="8309214" y="4081670"/>
                </a:cubicBezTo>
                <a:lnTo>
                  <a:pt x="8216449" y="3988904"/>
                </a:lnTo>
                <a:cubicBezTo>
                  <a:pt x="8207614" y="3980069"/>
                  <a:pt x="8196875" y="3972796"/>
                  <a:pt x="8189944" y="3962400"/>
                </a:cubicBezTo>
                <a:cubicBezTo>
                  <a:pt x="8181109" y="3949148"/>
                  <a:pt x="8173805" y="3934737"/>
                  <a:pt x="8163440" y="3922644"/>
                </a:cubicBezTo>
                <a:cubicBezTo>
                  <a:pt x="8147178" y="3903671"/>
                  <a:pt x="8110431" y="3869635"/>
                  <a:pt x="8110431" y="3869635"/>
                </a:cubicBezTo>
                <a:cubicBezTo>
                  <a:pt x="8106014" y="3856383"/>
                  <a:pt x="8101017" y="3843310"/>
                  <a:pt x="8097179" y="3829878"/>
                </a:cubicBezTo>
                <a:cubicBezTo>
                  <a:pt x="8092176" y="3812366"/>
                  <a:pt x="8092072" y="3793160"/>
                  <a:pt x="8083927" y="3776870"/>
                </a:cubicBezTo>
                <a:cubicBezTo>
                  <a:pt x="8078339" y="3765695"/>
                  <a:pt x="8065228" y="3760121"/>
                  <a:pt x="8057423" y="3750365"/>
                </a:cubicBezTo>
                <a:cubicBezTo>
                  <a:pt x="8047473" y="3737928"/>
                  <a:pt x="8043355" y="3720558"/>
                  <a:pt x="8030918" y="3710609"/>
                </a:cubicBezTo>
                <a:cubicBezTo>
                  <a:pt x="8020010" y="3701883"/>
                  <a:pt x="8004414" y="3701774"/>
                  <a:pt x="7991162" y="3697357"/>
                </a:cubicBezTo>
                <a:cubicBezTo>
                  <a:pt x="7982327" y="3688522"/>
                  <a:pt x="7974653" y="3678349"/>
                  <a:pt x="7964657" y="3670852"/>
                </a:cubicBezTo>
                <a:cubicBezTo>
                  <a:pt x="7939174" y="3651740"/>
                  <a:pt x="7907668" y="3640368"/>
                  <a:pt x="7885144" y="3617844"/>
                </a:cubicBezTo>
                <a:lnTo>
                  <a:pt x="7818884" y="3551583"/>
                </a:lnTo>
                <a:cubicBezTo>
                  <a:pt x="7810049" y="3542748"/>
                  <a:pt x="7802775" y="3532009"/>
                  <a:pt x="7792379" y="3525078"/>
                </a:cubicBezTo>
                <a:lnTo>
                  <a:pt x="7752623" y="3498574"/>
                </a:lnTo>
                <a:cubicBezTo>
                  <a:pt x="7748205" y="3485322"/>
                  <a:pt x="7746557" y="3470796"/>
                  <a:pt x="7739370" y="3458818"/>
                </a:cubicBezTo>
                <a:cubicBezTo>
                  <a:pt x="7732942" y="3448104"/>
                  <a:pt x="7720671" y="3442069"/>
                  <a:pt x="7712866" y="3432313"/>
                </a:cubicBezTo>
                <a:cubicBezTo>
                  <a:pt x="7646002" y="3348731"/>
                  <a:pt x="7723849" y="3430044"/>
                  <a:pt x="7659857" y="3366052"/>
                </a:cubicBezTo>
                <a:cubicBezTo>
                  <a:pt x="7638842" y="3303005"/>
                  <a:pt x="7642850" y="3291784"/>
                  <a:pt x="7606849" y="3246783"/>
                </a:cubicBezTo>
                <a:cubicBezTo>
                  <a:pt x="7599044" y="3237026"/>
                  <a:pt x="7588149" y="3230035"/>
                  <a:pt x="7580344" y="3220278"/>
                </a:cubicBezTo>
                <a:cubicBezTo>
                  <a:pt x="7570395" y="3207841"/>
                  <a:pt x="7565102" y="3191784"/>
                  <a:pt x="7553840" y="3180522"/>
                </a:cubicBezTo>
                <a:cubicBezTo>
                  <a:pt x="7542578" y="3169260"/>
                  <a:pt x="7526521" y="3163967"/>
                  <a:pt x="7514084" y="3154018"/>
                </a:cubicBezTo>
                <a:cubicBezTo>
                  <a:pt x="7504327" y="3146213"/>
                  <a:pt x="7496414" y="3136348"/>
                  <a:pt x="7487579" y="3127513"/>
                </a:cubicBezTo>
                <a:cubicBezTo>
                  <a:pt x="7483162" y="3114261"/>
                  <a:pt x="7482446" y="3099124"/>
                  <a:pt x="7474327" y="3087757"/>
                </a:cubicBezTo>
                <a:cubicBezTo>
                  <a:pt x="7456212" y="3062397"/>
                  <a:pt x="7412691" y="3023809"/>
                  <a:pt x="7381562" y="3008244"/>
                </a:cubicBezTo>
                <a:cubicBezTo>
                  <a:pt x="7351265" y="2993095"/>
                  <a:pt x="7305794" y="2989301"/>
                  <a:pt x="7275544" y="2981739"/>
                </a:cubicBezTo>
                <a:cubicBezTo>
                  <a:pt x="7261992" y="2978351"/>
                  <a:pt x="7249340" y="2971875"/>
                  <a:pt x="7235788" y="2968487"/>
                </a:cubicBezTo>
                <a:cubicBezTo>
                  <a:pt x="7126480" y="2941160"/>
                  <a:pt x="7211746" y="2969191"/>
                  <a:pt x="7116518" y="2941983"/>
                </a:cubicBezTo>
                <a:cubicBezTo>
                  <a:pt x="7103087" y="2938146"/>
                  <a:pt x="7090193" y="2932569"/>
                  <a:pt x="7076762" y="2928731"/>
                </a:cubicBezTo>
                <a:cubicBezTo>
                  <a:pt x="7059249" y="2923727"/>
                  <a:pt x="7041266" y="2920482"/>
                  <a:pt x="7023753" y="2915478"/>
                </a:cubicBezTo>
                <a:cubicBezTo>
                  <a:pt x="7010322" y="2911640"/>
                  <a:pt x="6997549" y="2905614"/>
                  <a:pt x="6983997" y="2902226"/>
                </a:cubicBezTo>
                <a:cubicBezTo>
                  <a:pt x="6962145" y="2896763"/>
                  <a:pt x="6939588" y="2894437"/>
                  <a:pt x="6917736" y="2888974"/>
                </a:cubicBezTo>
                <a:cubicBezTo>
                  <a:pt x="6904184" y="2885586"/>
                  <a:pt x="6891723" y="2878221"/>
                  <a:pt x="6877979" y="2875722"/>
                </a:cubicBezTo>
                <a:cubicBezTo>
                  <a:pt x="6842939" y="2869351"/>
                  <a:pt x="6807301" y="2866887"/>
                  <a:pt x="6771962" y="2862470"/>
                </a:cubicBezTo>
                <a:cubicBezTo>
                  <a:pt x="6638341" y="2817931"/>
                  <a:pt x="6845611" y="2885890"/>
                  <a:pt x="6679197" y="2835965"/>
                </a:cubicBezTo>
                <a:cubicBezTo>
                  <a:pt x="6652437" y="2827937"/>
                  <a:pt x="6627451" y="2812546"/>
                  <a:pt x="6599684" y="2809461"/>
                </a:cubicBezTo>
                <a:lnTo>
                  <a:pt x="6480414" y="2796209"/>
                </a:lnTo>
                <a:cubicBezTo>
                  <a:pt x="6438916" y="2782376"/>
                  <a:pt x="6391958" y="2764464"/>
                  <a:pt x="6347892" y="2756452"/>
                </a:cubicBezTo>
                <a:cubicBezTo>
                  <a:pt x="6265614" y="2741492"/>
                  <a:pt x="6262115" y="2748260"/>
                  <a:pt x="6188866" y="2729948"/>
                </a:cubicBezTo>
                <a:cubicBezTo>
                  <a:pt x="6175314" y="2726560"/>
                  <a:pt x="6162662" y="2720084"/>
                  <a:pt x="6149110" y="2716696"/>
                </a:cubicBezTo>
                <a:cubicBezTo>
                  <a:pt x="6127258" y="2711233"/>
                  <a:pt x="6104837" y="2708330"/>
                  <a:pt x="6082849" y="2703444"/>
                </a:cubicBezTo>
                <a:cubicBezTo>
                  <a:pt x="6022772" y="2690093"/>
                  <a:pt x="6016385" y="2685706"/>
                  <a:pt x="5950327" y="2663687"/>
                </a:cubicBezTo>
                <a:lnTo>
                  <a:pt x="5910570" y="2650435"/>
                </a:lnTo>
                <a:cubicBezTo>
                  <a:pt x="5841402" y="2604323"/>
                  <a:pt x="5898426" y="2634484"/>
                  <a:pt x="5791301" y="2610678"/>
                </a:cubicBezTo>
                <a:cubicBezTo>
                  <a:pt x="5777665" y="2607648"/>
                  <a:pt x="5764976" y="2601264"/>
                  <a:pt x="5751544" y="2597426"/>
                </a:cubicBezTo>
                <a:cubicBezTo>
                  <a:pt x="5635063" y="2564146"/>
                  <a:pt x="5754103" y="2602696"/>
                  <a:pt x="5658779" y="2570922"/>
                </a:cubicBezTo>
                <a:cubicBezTo>
                  <a:pt x="5649944" y="2557670"/>
                  <a:pt x="5642225" y="2543602"/>
                  <a:pt x="5632275" y="2531165"/>
                </a:cubicBezTo>
                <a:cubicBezTo>
                  <a:pt x="5604261" y="2496148"/>
                  <a:pt x="5562586" y="2475871"/>
                  <a:pt x="5526257" y="2451652"/>
                </a:cubicBezTo>
                <a:cubicBezTo>
                  <a:pt x="5474878" y="2417399"/>
                  <a:pt x="5501610" y="2430184"/>
                  <a:pt x="5446744" y="2411896"/>
                </a:cubicBezTo>
                <a:cubicBezTo>
                  <a:pt x="5437909" y="2403061"/>
                  <a:pt x="5430954" y="2391819"/>
                  <a:pt x="5420240" y="2385391"/>
                </a:cubicBezTo>
                <a:cubicBezTo>
                  <a:pt x="5399346" y="2372854"/>
                  <a:pt x="5329311" y="2362240"/>
                  <a:pt x="5314223" y="2358887"/>
                </a:cubicBezTo>
                <a:cubicBezTo>
                  <a:pt x="5264302" y="2347794"/>
                  <a:pt x="5265730" y="2347140"/>
                  <a:pt x="5221457" y="2332383"/>
                </a:cubicBezTo>
                <a:lnTo>
                  <a:pt x="3829979" y="2345635"/>
                </a:lnTo>
                <a:cubicBezTo>
                  <a:pt x="3750854" y="2347035"/>
                  <a:pt x="3741763" y="2352953"/>
                  <a:pt x="3684205" y="2372139"/>
                </a:cubicBezTo>
                <a:cubicBezTo>
                  <a:pt x="3654689" y="2391817"/>
                  <a:pt x="3639523" y="2398175"/>
                  <a:pt x="3617944" y="2425148"/>
                </a:cubicBezTo>
                <a:cubicBezTo>
                  <a:pt x="3607994" y="2437585"/>
                  <a:pt x="3604946" y="2456463"/>
                  <a:pt x="3591440" y="2464904"/>
                </a:cubicBezTo>
                <a:cubicBezTo>
                  <a:pt x="3567749" y="2479711"/>
                  <a:pt x="3538431" y="2482574"/>
                  <a:pt x="3511927" y="2491409"/>
                </a:cubicBezTo>
                <a:cubicBezTo>
                  <a:pt x="3442541" y="2514538"/>
                  <a:pt x="3485990" y="2502687"/>
                  <a:pt x="3379405" y="2517913"/>
                </a:cubicBezTo>
                <a:cubicBezTo>
                  <a:pt x="3364792" y="2516086"/>
                  <a:pt x="3265885" y="2510762"/>
                  <a:pt x="3233631" y="2491409"/>
                </a:cubicBezTo>
                <a:cubicBezTo>
                  <a:pt x="3142676" y="2436835"/>
                  <a:pt x="3279996" y="2489193"/>
                  <a:pt x="3167370" y="2451652"/>
                </a:cubicBezTo>
                <a:cubicBezTo>
                  <a:pt x="3154118" y="2442817"/>
                  <a:pt x="3142168" y="2431616"/>
                  <a:pt x="3127614" y="2425148"/>
                </a:cubicBezTo>
                <a:cubicBezTo>
                  <a:pt x="3102084" y="2413801"/>
                  <a:pt x="3048101" y="2398644"/>
                  <a:pt x="3048101" y="2398644"/>
                </a:cubicBezTo>
                <a:cubicBezTo>
                  <a:pt x="3013916" y="2403527"/>
                  <a:pt x="2952586" y="2406645"/>
                  <a:pt x="2915579" y="2425148"/>
                </a:cubicBezTo>
                <a:cubicBezTo>
                  <a:pt x="2812820" y="2476527"/>
                  <a:pt x="2935997" y="2431594"/>
                  <a:pt x="2836066" y="2464904"/>
                </a:cubicBezTo>
                <a:cubicBezTo>
                  <a:pt x="2795514" y="2454766"/>
                  <a:pt x="2773806" y="2455654"/>
                  <a:pt x="2743301" y="2425148"/>
                </a:cubicBezTo>
                <a:cubicBezTo>
                  <a:pt x="2732039" y="2413886"/>
                  <a:pt x="2725632" y="2398643"/>
                  <a:pt x="2716797" y="2385391"/>
                </a:cubicBezTo>
                <a:cubicBezTo>
                  <a:pt x="2721043" y="2368409"/>
                  <a:pt x="2733796" y="2311636"/>
                  <a:pt x="2743301" y="2292626"/>
                </a:cubicBezTo>
                <a:cubicBezTo>
                  <a:pt x="2754781" y="2269666"/>
                  <a:pt x="2775767" y="2242800"/>
                  <a:pt x="2796310" y="2226365"/>
                </a:cubicBezTo>
                <a:cubicBezTo>
                  <a:pt x="2808747" y="2216416"/>
                  <a:pt x="2822814" y="2208696"/>
                  <a:pt x="2836066" y="2199861"/>
                </a:cubicBezTo>
                <a:cubicBezTo>
                  <a:pt x="2844901" y="2186609"/>
                  <a:pt x="2855447" y="2174350"/>
                  <a:pt x="2862570" y="2160104"/>
                </a:cubicBezTo>
                <a:cubicBezTo>
                  <a:pt x="2868817" y="2147610"/>
                  <a:pt x="2863329" y="2126595"/>
                  <a:pt x="2875823" y="2120348"/>
                </a:cubicBezTo>
                <a:cubicBezTo>
                  <a:pt x="2888317" y="2114101"/>
                  <a:pt x="2902327" y="2129183"/>
                  <a:pt x="2915579" y="2133600"/>
                </a:cubicBezTo>
                <a:cubicBezTo>
                  <a:pt x="2919996" y="2146852"/>
                  <a:pt x="2914862" y="2173357"/>
                  <a:pt x="2928831" y="2173357"/>
                </a:cubicBezTo>
                <a:cubicBezTo>
                  <a:pt x="2942800" y="2173357"/>
                  <a:pt x="2939054" y="2147237"/>
                  <a:pt x="2942084" y="2133600"/>
                </a:cubicBezTo>
                <a:cubicBezTo>
                  <a:pt x="2947913" y="2107370"/>
                  <a:pt x="2949507" y="2080317"/>
                  <a:pt x="2955336" y="2054087"/>
                </a:cubicBezTo>
                <a:cubicBezTo>
                  <a:pt x="2962390" y="2022342"/>
                  <a:pt x="2973649" y="1999591"/>
                  <a:pt x="2995092" y="1974574"/>
                </a:cubicBezTo>
                <a:cubicBezTo>
                  <a:pt x="3011354" y="1955601"/>
                  <a:pt x="3024395" y="1929467"/>
                  <a:pt x="3048101" y="1921565"/>
                </a:cubicBezTo>
                <a:lnTo>
                  <a:pt x="3087857" y="1908313"/>
                </a:lnTo>
                <a:cubicBezTo>
                  <a:pt x="3108853" y="1887318"/>
                  <a:pt x="3127614" y="1876460"/>
                  <a:pt x="3127614" y="1842052"/>
                </a:cubicBezTo>
                <a:cubicBezTo>
                  <a:pt x="3127614" y="1797658"/>
                  <a:pt x="3125129" y="1752599"/>
                  <a:pt x="3114362" y="1709531"/>
                </a:cubicBezTo>
                <a:cubicBezTo>
                  <a:pt x="3107957" y="1683912"/>
                  <a:pt x="3066196" y="1674944"/>
                  <a:pt x="3048101" y="1669774"/>
                </a:cubicBezTo>
                <a:cubicBezTo>
                  <a:pt x="3030588" y="1664770"/>
                  <a:pt x="3012537" y="1661756"/>
                  <a:pt x="2995092" y="1656522"/>
                </a:cubicBezTo>
                <a:cubicBezTo>
                  <a:pt x="2968332" y="1648494"/>
                  <a:pt x="2943137" y="1634611"/>
                  <a:pt x="2915579" y="1630018"/>
                </a:cubicBezTo>
                <a:lnTo>
                  <a:pt x="2836066" y="1616765"/>
                </a:lnTo>
                <a:cubicBezTo>
                  <a:pt x="2649706" y="1627728"/>
                  <a:pt x="2628855" y="1640173"/>
                  <a:pt x="2465005" y="1616765"/>
                </a:cubicBezTo>
                <a:cubicBezTo>
                  <a:pt x="2451177" y="1614789"/>
                  <a:pt x="2437743" y="1609760"/>
                  <a:pt x="2425249" y="1603513"/>
                </a:cubicBezTo>
                <a:cubicBezTo>
                  <a:pt x="2370857" y="1576317"/>
                  <a:pt x="2400080" y="1583377"/>
                  <a:pt x="2358988" y="1550504"/>
                </a:cubicBezTo>
                <a:cubicBezTo>
                  <a:pt x="2346551" y="1540554"/>
                  <a:pt x="2332483" y="1532835"/>
                  <a:pt x="2319231" y="1524000"/>
                </a:cubicBezTo>
                <a:cubicBezTo>
                  <a:pt x="2314814" y="1510748"/>
                  <a:pt x="2314705" y="1495152"/>
                  <a:pt x="2305979" y="1484244"/>
                </a:cubicBezTo>
                <a:cubicBezTo>
                  <a:pt x="2287294" y="1460888"/>
                  <a:pt x="2252658" y="1453217"/>
                  <a:pt x="2226466" y="1444487"/>
                </a:cubicBezTo>
                <a:cubicBezTo>
                  <a:pt x="2217631" y="1431235"/>
                  <a:pt x="2209911" y="1417168"/>
                  <a:pt x="2199962" y="1404731"/>
                </a:cubicBezTo>
                <a:cubicBezTo>
                  <a:pt x="2192157" y="1394974"/>
                  <a:pt x="2179885" y="1388940"/>
                  <a:pt x="2173457" y="1378226"/>
                </a:cubicBezTo>
                <a:cubicBezTo>
                  <a:pt x="2130837" y="1307193"/>
                  <a:pt x="2213665" y="1352024"/>
                  <a:pt x="2093944" y="1272209"/>
                </a:cubicBezTo>
                <a:cubicBezTo>
                  <a:pt x="2067440" y="1254539"/>
                  <a:pt x="2044651" y="1229273"/>
                  <a:pt x="2014431" y="1219200"/>
                </a:cubicBezTo>
                <a:lnTo>
                  <a:pt x="1934918" y="1192696"/>
                </a:lnTo>
                <a:cubicBezTo>
                  <a:pt x="1926083" y="1183861"/>
                  <a:pt x="1919898" y="1171113"/>
                  <a:pt x="1908414" y="1166191"/>
                </a:cubicBezTo>
                <a:cubicBezTo>
                  <a:pt x="1887711" y="1157318"/>
                  <a:pt x="1864141" y="1157825"/>
                  <a:pt x="1842153" y="1152939"/>
                </a:cubicBezTo>
                <a:cubicBezTo>
                  <a:pt x="1824373" y="1148988"/>
                  <a:pt x="1806814" y="1144104"/>
                  <a:pt x="1789144" y="1139687"/>
                </a:cubicBezTo>
                <a:cubicBezTo>
                  <a:pt x="1780309" y="1126435"/>
                  <a:pt x="1762640" y="1115858"/>
                  <a:pt x="1762640" y="1099931"/>
                </a:cubicBezTo>
                <a:cubicBezTo>
                  <a:pt x="1762640" y="1075675"/>
                  <a:pt x="1817967" y="1063819"/>
                  <a:pt x="1828901" y="1060174"/>
                </a:cubicBezTo>
                <a:cubicBezTo>
                  <a:pt x="1842153" y="1051339"/>
                  <a:pt x="1858708" y="1046107"/>
                  <a:pt x="1868657" y="1033670"/>
                </a:cubicBezTo>
                <a:cubicBezTo>
                  <a:pt x="1877384" y="1022762"/>
                  <a:pt x="1875663" y="1006407"/>
                  <a:pt x="1881910" y="993913"/>
                </a:cubicBezTo>
                <a:cubicBezTo>
                  <a:pt x="1889648" y="978437"/>
                  <a:pt x="1917311" y="938217"/>
                  <a:pt x="1934918" y="927652"/>
                </a:cubicBezTo>
                <a:cubicBezTo>
                  <a:pt x="1946896" y="920465"/>
                  <a:pt x="1961423" y="918817"/>
                  <a:pt x="1974675" y="914400"/>
                </a:cubicBezTo>
                <a:cubicBezTo>
                  <a:pt x="1983510" y="901148"/>
                  <a:pt x="1994056" y="888890"/>
                  <a:pt x="2001179" y="874644"/>
                </a:cubicBezTo>
                <a:cubicBezTo>
                  <a:pt x="2008419" y="860164"/>
                  <a:pt x="2038350" y="773371"/>
                  <a:pt x="2001179" y="768626"/>
                </a:cubicBezTo>
                <a:cubicBezTo>
                  <a:pt x="1799567" y="742888"/>
                  <a:pt x="1594779" y="759791"/>
                  <a:pt x="1391579" y="755374"/>
                </a:cubicBezTo>
                <a:cubicBezTo>
                  <a:pt x="1359749" y="747417"/>
                  <a:pt x="1321693" y="744217"/>
                  <a:pt x="1298814" y="715618"/>
                </a:cubicBezTo>
                <a:cubicBezTo>
                  <a:pt x="1287799" y="701849"/>
                  <a:pt x="1273210" y="613200"/>
                  <a:pt x="1272310" y="609600"/>
                </a:cubicBezTo>
                <a:cubicBezTo>
                  <a:pt x="1268922" y="596048"/>
                  <a:pt x="1262895" y="583275"/>
                  <a:pt x="1259057" y="569844"/>
                </a:cubicBezTo>
                <a:cubicBezTo>
                  <a:pt x="1254053" y="552331"/>
                  <a:pt x="1252980" y="533576"/>
                  <a:pt x="1245805" y="516835"/>
                </a:cubicBezTo>
                <a:cubicBezTo>
                  <a:pt x="1239531" y="502196"/>
                  <a:pt x="1228136" y="490330"/>
                  <a:pt x="1219301" y="477078"/>
                </a:cubicBezTo>
                <a:cubicBezTo>
                  <a:pt x="1216943" y="465287"/>
                  <a:pt x="1199814" y="374183"/>
                  <a:pt x="1192797" y="357809"/>
                </a:cubicBezTo>
                <a:cubicBezTo>
                  <a:pt x="1186523" y="343169"/>
                  <a:pt x="1175127" y="331304"/>
                  <a:pt x="1166292" y="318052"/>
                </a:cubicBezTo>
                <a:lnTo>
                  <a:pt x="1126536" y="198783"/>
                </a:lnTo>
                <a:cubicBezTo>
                  <a:pt x="1122119" y="185531"/>
                  <a:pt x="1121033" y="170649"/>
                  <a:pt x="1113284" y="159026"/>
                </a:cubicBezTo>
                <a:lnTo>
                  <a:pt x="1086779" y="119270"/>
                </a:lnTo>
                <a:cubicBezTo>
                  <a:pt x="1072782" y="77279"/>
                  <a:pt x="1076383" y="76456"/>
                  <a:pt x="1047023" y="39757"/>
                </a:cubicBezTo>
                <a:cubicBezTo>
                  <a:pt x="1039218" y="30000"/>
                  <a:pt x="1031232" y="19680"/>
                  <a:pt x="1020518" y="13252"/>
                </a:cubicBezTo>
                <a:cubicBezTo>
                  <a:pt x="1008540" y="6065"/>
                  <a:pt x="994014" y="4417"/>
                  <a:pt x="980762" y="0"/>
                </a:cubicBezTo>
                <a:cubicBezTo>
                  <a:pt x="914501" y="4417"/>
                  <a:pt x="846201" y="-3648"/>
                  <a:pt x="781979" y="13252"/>
                </a:cubicBezTo>
                <a:cubicBezTo>
                  <a:pt x="757813" y="19611"/>
                  <a:pt x="749762" y="52400"/>
                  <a:pt x="728970" y="66261"/>
                </a:cubicBezTo>
                <a:cubicBezTo>
                  <a:pt x="715718" y="75096"/>
                  <a:pt x="701307" y="82400"/>
                  <a:pt x="689214" y="92765"/>
                </a:cubicBezTo>
                <a:cubicBezTo>
                  <a:pt x="670241" y="109027"/>
                  <a:pt x="636205" y="145774"/>
                  <a:pt x="636205" y="145774"/>
                </a:cubicBezTo>
                <a:cubicBezTo>
                  <a:pt x="631788" y="159026"/>
                  <a:pt x="623824" y="171589"/>
                  <a:pt x="622953" y="185531"/>
                </a:cubicBezTo>
                <a:cubicBezTo>
                  <a:pt x="614957" y="313462"/>
                  <a:pt x="637934" y="444812"/>
                  <a:pt x="609701" y="569844"/>
                </a:cubicBezTo>
                <a:cubicBezTo>
                  <a:pt x="603547" y="597096"/>
                  <a:pt x="556692" y="587513"/>
                  <a:pt x="530188" y="596348"/>
                </a:cubicBezTo>
                <a:lnTo>
                  <a:pt x="490431" y="609600"/>
                </a:lnTo>
                <a:cubicBezTo>
                  <a:pt x="415335" y="605183"/>
                  <a:pt x="339996" y="603833"/>
                  <a:pt x="265144" y="596348"/>
                </a:cubicBezTo>
                <a:cubicBezTo>
                  <a:pt x="205077" y="590341"/>
                  <a:pt x="242830" y="582959"/>
                  <a:pt x="198884" y="556591"/>
                </a:cubicBezTo>
                <a:cubicBezTo>
                  <a:pt x="186906" y="549404"/>
                  <a:pt x="172379" y="547756"/>
                  <a:pt x="159127" y="543339"/>
                </a:cubicBezTo>
                <a:cubicBezTo>
                  <a:pt x="119370" y="547756"/>
                  <a:pt x="76997" y="541735"/>
                  <a:pt x="39857" y="556591"/>
                </a:cubicBezTo>
                <a:cubicBezTo>
                  <a:pt x="26887" y="561779"/>
                  <a:pt x="30443" y="582916"/>
                  <a:pt x="26605" y="596348"/>
                </a:cubicBezTo>
                <a:cubicBezTo>
                  <a:pt x="21601" y="613861"/>
                  <a:pt x="17770" y="631687"/>
                  <a:pt x="13353" y="649357"/>
                </a:cubicBezTo>
                <a:cubicBezTo>
                  <a:pt x="-1198" y="794871"/>
                  <a:pt x="-7434" y="768886"/>
                  <a:pt x="13353" y="914400"/>
                </a:cubicBezTo>
                <a:cubicBezTo>
                  <a:pt x="15929" y="932430"/>
                  <a:pt x="21371" y="949964"/>
                  <a:pt x="26605" y="967409"/>
                </a:cubicBezTo>
                <a:cubicBezTo>
                  <a:pt x="34633" y="994169"/>
                  <a:pt x="53110" y="1046922"/>
                  <a:pt x="53110" y="1046922"/>
                </a:cubicBezTo>
                <a:cubicBezTo>
                  <a:pt x="55667" y="1075052"/>
                  <a:pt x="70470" y="1256041"/>
                  <a:pt x="79614" y="1298713"/>
                </a:cubicBezTo>
                <a:cubicBezTo>
                  <a:pt x="85468" y="1326031"/>
                  <a:pt x="97283" y="1351722"/>
                  <a:pt x="106118" y="1378226"/>
                </a:cubicBezTo>
                <a:lnTo>
                  <a:pt x="132623" y="1457739"/>
                </a:lnTo>
                <a:lnTo>
                  <a:pt x="159127" y="1484244"/>
                </a:lnTo>
                <a:cubicBezTo>
                  <a:pt x="167962" y="1510748"/>
                  <a:pt x="165875" y="1544002"/>
                  <a:pt x="185631" y="1563757"/>
                </a:cubicBezTo>
                <a:cubicBezTo>
                  <a:pt x="262739" y="1640862"/>
                  <a:pt x="155056" y="1529717"/>
                  <a:pt x="238640" y="1630018"/>
                </a:cubicBezTo>
                <a:cubicBezTo>
                  <a:pt x="250638" y="1644416"/>
                  <a:pt x="263999" y="1657776"/>
                  <a:pt x="278397" y="1669774"/>
                </a:cubicBezTo>
                <a:cubicBezTo>
                  <a:pt x="368279" y="1744675"/>
                  <a:pt x="289268" y="1667391"/>
                  <a:pt x="331405" y="1709531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8035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4872A0B-8668-4500-9509-EAA581B26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8B504305-5526-408E-85F7-F0BA7E527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5827CE64-2533-45A6-9A39-7D5052E5C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B9277D-88EA-009F-9ED0-35BF6371B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25" y="618518"/>
            <a:ext cx="4598985" cy="1478570"/>
          </a:xfrm>
        </p:spPr>
        <p:txBody>
          <a:bodyPr>
            <a:normAutofit/>
          </a:bodyPr>
          <a:lstStyle/>
          <a:p>
            <a:pPr algn="r"/>
            <a:r>
              <a:rPr lang="prs-AF" dirty="0"/>
              <a:t>چطور نویسنده شویم...!؟           </a:t>
            </a:r>
            <a:endParaRPr lang="en-US" dirty="0"/>
          </a:p>
        </p:txBody>
      </p:sp>
      <p:pic>
        <p:nvPicPr>
          <p:cNvPr id="5" name="Picture 4" descr="A person standing on a stack of books&#10;&#10;Description automatically generated with low confidence">
            <a:extLst>
              <a:ext uri="{FF2B5EF4-FFF2-40B4-BE49-F238E27FC236}">
                <a16:creationId xmlns:a16="http://schemas.microsoft.com/office/drawing/2014/main" id="{9BAA571B-0096-B2BB-0F73-4F191E563A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33" r="34059" b="-1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40590EE-5428-41AA-95B2-96FCC1CE6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4DCC55-99C6-45CF-B357-E3848C809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3D64E32-FF0C-4665-B9D8-D1ECAAE5B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675001D-3840-4589-8190-505A7F52F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9E34E87-395F-4023-A80E-D1CBAAEBD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6FB1B38F-1B92-41C3-AA1D-6D6440FB0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02FBE453-FBD2-4348-8DDA-4A023444E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0D719E8-BF78-4F42-B9D1-7F5E02A36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EC70737-9C19-4CF5-84DA-B22A960D5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88FD042E-E56E-4360-9620-F811AB9A3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18F15D2B-0812-46F6-B0F4-6A6714B54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0C2F2A50-98DD-4F92-BDFE-B72E23576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473541D9-6DAE-4718-97D4-8952F4E7C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3A56C5E9-011C-44D2-AF94-3BF542043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CD279E0E-1CD5-4F41-96A5-3A09707E8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F5A6F094-9E54-4985-8738-D2067A4F0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99D51F59-FA93-490E-B9CF-97BB63747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CD83DC6-F4A0-4A4D-AAC3-83983F960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6E9B4028-C74F-4631-8312-68B30E6E6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1E3337C9-1DDE-4E2E-8519-7D2C23C95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754A526E-6EC0-458A-9C4C-008F6749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6A3DA723-7448-48CF-8BD2-FED2D4FED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9B506EC1-D8A8-4532-B78B-A236567EE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AA9DFB36-74F4-4977-ABC5-3257EDA33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966A7FBA-BB79-4AF0-90C2-5F2BC9F2D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23BB8A47-FF1B-44E5-8D93-7ADF37F1D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E463E1B7-7BED-4425-95B7-F6F75F873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749D0675-4397-4610-9807-2F7C1CC94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DE7617CF-8919-43C3-9557-08D67C7D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B68720-7E37-4930-9900-8632140D6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202F13DF-5B76-468E-A95E-80780788B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219143C2-6062-4C2C-9563-6534108E3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38413A0C-26DB-479B-B747-1D813610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CB526B5F-4FAA-4B4C-8AF8-B98EC74A3D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4FFF88E-6D69-4AE9-8378-D1641915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8008115A-CE00-4E36-BAF1-B511F21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2935DB29-6F85-47D8-863C-11386389D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4FB8E51B-1AC1-4671-B181-473C29BEC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91E6AE4F-959F-4ED7-A199-8C0307E40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A0445E55-0009-44A5-AA6A-350D9D48A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B5291C75-4ECA-4829-B824-5725C32905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793376D-3E7C-4F04-8BC8-EC4820622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3596510A-5528-445D-AFEA-6E3F89BA8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E1B69479-D8C9-4E2E-A931-4D49C4FD7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0A759A2E-A8B1-44C8-B3F9-A16714C89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6C2B3B3C-1DC9-4352-BB73-801976C8F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EE22E3A8-5789-4189-9AC7-98D6826B0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9AC0FC74-D003-4D0D-9CAF-F6A03739E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126C2057-02E1-4348-ABEB-EAC063A17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5150586D-D743-4392-844F-F2AFCCE64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9E5B157A-534E-4879-8013-D02864E7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CEE2DD73-7E8C-4F26-8E93-8C32D11B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908CAC5F-DD8E-4A58-BD4C-6D8D29FA4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20F130CF-281E-408C-9884-5F8B22CA1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3BC78068-9115-4D5D-9B2B-6F9BD9C29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54D92-7B5E-460A-99FE-7A431896A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424" y="1957388"/>
            <a:ext cx="4924425" cy="4483099"/>
          </a:xfrm>
        </p:spPr>
        <p:txBody>
          <a:bodyPr>
            <a:norm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lang="prs-AF" sz="1100" dirty="0"/>
              <a:t>		</a:t>
            </a:r>
            <a:r>
              <a:rPr lang="prs-AF" sz="1200" b="1" dirty="0"/>
              <a:t>&gt; هدف مشخص داشته باشید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لغات و کلمات ساده و قابل فهم بنویسید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مطالعه و معلومات آزاد داشته باشید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مرتبا روزانه نوت بگیربد و پاک نویس کنید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نوشته های تان را مرور کنید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به جای تلویزون و انترنت، مطالعه کنید و بنویسید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وقت تان را برای راضی کردن مردم هدر ندهید!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وقت نوشتن را تمام کردید، یک قدم بزرگ به عقب برگردید!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از زبان خودتان بنویسید و از زندگی واقعی آدمها بنویسید!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نوشتن را جیدی بگبرید و ریسک کنید!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prs-AF" sz="1200" b="1" dirty="0"/>
              <a:t>&gt; در درجه اول برای خودتان بنویسید و وقتی مینویسید، ارتباط تان را با دنیایی بیرون قطع کنید!  </a:t>
            </a:r>
          </a:p>
          <a:p>
            <a:pPr marL="0" indent="0" algn="r">
              <a:lnSpc>
                <a:spcPct val="110000"/>
              </a:lnSpc>
              <a:buNone/>
            </a:pPr>
            <a:endParaRPr lang="prs-AF" sz="1100" dirty="0"/>
          </a:p>
          <a:p>
            <a:pPr marL="0" indent="0">
              <a:lnSpc>
                <a:spcPct val="110000"/>
              </a:lnSpc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330228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Graphical user interface&#10;&#10;Description automatically generated">
            <a:extLst>
              <a:ext uri="{FF2B5EF4-FFF2-40B4-BE49-F238E27FC236}">
                <a16:creationId xmlns:a16="http://schemas.microsoft.com/office/drawing/2014/main" id="{62AD5ECF-FF32-45F7-83F0-555DE7CCC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74" y="2249487"/>
            <a:ext cx="2254027" cy="3318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0" name="Content Placeholder 5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1F93B21C-955B-4DD0-BE86-7E710287B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150" y="2377440"/>
            <a:ext cx="4136617" cy="2866866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32A0DADD-A308-4D92-BC0C-D76EBD9843C5}"/>
              </a:ext>
            </a:extLst>
          </p:cNvPr>
          <p:cNvSpPr txBox="1"/>
          <p:nvPr/>
        </p:nvSpPr>
        <p:spPr>
          <a:xfrm>
            <a:off x="1145774" y="1290320"/>
            <a:ext cx="10014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rs-AF" sz="2000" dirty="0">
                <a:solidFill>
                  <a:schemeClr val="bg1"/>
                </a:solidFill>
              </a:rPr>
              <a:t>کتاب معروف و داستانچه سفر پیاده از غرب تا شرق افغانستان در سال ۲۰۰۲، توسط موّلف انگلیسی روری استیوارت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0" name="Content Placeholder 69" descr="A picture containing outdoor, cliff, stone&#10;&#10;Description automatically generated">
            <a:extLst>
              <a:ext uri="{FF2B5EF4-FFF2-40B4-BE49-F238E27FC236}">
                <a16:creationId xmlns:a16="http://schemas.microsoft.com/office/drawing/2014/main" id="{75FF7651-3575-4DF2-B97A-FB58D0173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622768" y="2040017"/>
            <a:ext cx="2338866" cy="3541712"/>
          </a:xfrm>
        </p:spPr>
      </p:pic>
    </p:spTree>
    <p:extLst>
      <p:ext uri="{BB962C8B-B14F-4D97-AF65-F5344CB8AC3E}">
        <p14:creationId xmlns:p14="http://schemas.microsoft.com/office/powerpoint/2010/main" val="115348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59FACE42-44B0-4185-8ED4-9043A78C8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838DBA2-246D-4087-AE0A-6EA2B4B65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4406F95-9579-494D-BE1E-A012A7F4C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4" name="Rectangle 5">
                <a:extLst>
                  <a:ext uri="{FF2B5EF4-FFF2-40B4-BE49-F238E27FC236}">
                    <a16:creationId xmlns:a16="http://schemas.microsoft.com/office/drawing/2014/main" id="{4C8D671A-5C73-44CA-B6D0-7F3BC195BA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F0DB3AC8-B5AD-4004-B0B9-74B58BECA0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F3B2C8F3-E236-45B2-B2E1-8460F8FD6D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761EE3AC-0BC2-4A29-AD58-5CB0EEFF96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38DC43BE-83DD-43F3-A21F-9B58B1074F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112583CE-53E8-48F6-9F71-25A32BFD61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229A7966-2C4F-4334-8FB7-08521F984D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656FCF6A-DF5B-42AA-83C4-22CD7B994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E908B3EE-F31D-4E8D-BF3C-71F5B35F02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DA9F96D7-B42C-4F80-8F26-72388FE0C2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5C9D5861-5A45-408A-A25E-61ED661AD7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Line 16">
                <a:extLst>
                  <a:ext uri="{FF2B5EF4-FFF2-40B4-BE49-F238E27FC236}">
                    <a16:creationId xmlns:a16="http://schemas.microsoft.com/office/drawing/2014/main" id="{DEEF5DD7-13B2-4CBB-A1AE-193A618B0F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3D896DDA-5AD2-4360-9E65-A792131051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C088F3B1-D893-4078-8EAE-6A3776F675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23CCB367-42E1-4DEF-BABD-7457EB9F28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0">
                <a:extLst>
                  <a:ext uri="{FF2B5EF4-FFF2-40B4-BE49-F238E27FC236}">
                    <a16:creationId xmlns:a16="http://schemas.microsoft.com/office/drawing/2014/main" id="{BAFD46CE-CD21-4C8E-8ACE-B1A0B74A90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23980A26-1FFF-4434-A77C-C5A1C96A54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2">
                <a:extLst>
                  <a:ext uri="{FF2B5EF4-FFF2-40B4-BE49-F238E27FC236}">
                    <a16:creationId xmlns:a16="http://schemas.microsoft.com/office/drawing/2014/main" id="{AE64C1E5-E917-4222-8080-3EF831FB46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3">
                <a:extLst>
                  <a:ext uri="{FF2B5EF4-FFF2-40B4-BE49-F238E27FC236}">
                    <a16:creationId xmlns:a16="http://schemas.microsoft.com/office/drawing/2014/main" id="{D4D42DE6-99E5-4D28-834E-6601A7DD93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4">
                <a:extLst>
                  <a:ext uri="{FF2B5EF4-FFF2-40B4-BE49-F238E27FC236}">
                    <a16:creationId xmlns:a16="http://schemas.microsoft.com/office/drawing/2014/main" id="{194304B3-4C44-49E0-A677-19E2DA8CC9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5">
                <a:extLst>
                  <a:ext uri="{FF2B5EF4-FFF2-40B4-BE49-F238E27FC236}">
                    <a16:creationId xmlns:a16="http://schemas.microsoft.com/office/drawing/2014/main" id="{C726387F-F77D-4FB6-A177-1DC6115E84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6">
                <a:extLst>
                  <a:ext uri="{FF2B5EF4-FFF2-40B4-BE49-F238E27FC236}">
                    <a16:creationId xmlns:a16="http://schemas.microsoft.com/office/drawing/2014/main" id="{2F09766D-0653-4646-BA37-8FC23294BA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7">
                <a:extLst>
                  <a:ext uri="{FF2B5EF4-FFF2-40B4-BE49-F238E27FC236}">
                    <a16:creationId xmlns:a16="http://schemas.microsoft.com/office/drawing/2014/main" id="{F50D9867-C9E0-462B-894F-B2F97E26AC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8">
                <a:extLst>
                  <a:ext uri="{FF2B5EF4-FFF2-40B4-BE49-F238E27FC236}">
                    <a16:creationId xmlns:a16="http://schemas.microsoft.com/office/drawing/2014/main" id="{44179987-9B3B-4BC1-9BDA-EC9F30A379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9">
                <a:extLst>
                  <a:ext uri="{FF2B5EF4-FFF2-40B4-BE49-F238E27FC236}">
                    <a16:creationId xmlns:a16="http://schemas.microsoft.com/office/drawing/2014/main" id="{EF0E5480-8C2D-4FFE-9357-938DF0642B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0">
                <a:extLst>
                  <a:ext uri="{FF2B5EF4-FFF2-40B4-BE49-F238E27FC236}">
                    <a16:creationId xmlns:a16="http://schemas.microsoft.com/office/drawing/2014/main" id="{FDAC2F76-95E6-4EE4-8A26-47CDAE5C62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31">
                <a:extLst>
                  <a:ext uri="{FF2B5EF4-FFF2-40B4-BE49-F238E27FC236}">
                    <a16:creationId xmlns:a16="http://schemas.microsoft.com/office/drawing/2014/main" id="{249EB4AA-5D5B-4A3A-9F2D-6E4EDF2046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75D3DC5-0B19-4EA9-A350-6218AC28C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" name="Freeform 32">
                <a:extLst>
                  <a:ext uri="{FF2B5EF4-FFF2-40B4-BE49-F238E27FC236}">
                    <a16:creationId xmlns:a16="http://schemas.microsoft.com/office/drawing/2014/main" id="{86B5A458-9418-4EDA-9B6F-E4754ABA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3">
                <a:extLst>
                  <a:ext uri="{FF2B5EF4-FFF2-40B4-BE49-F238E27FC236}">
                    <a16:creationId xmlns:a16="http://schemas.microsoft.com/office/drawing/2014/main" id="{6307D20D-BE6F-4BFD-8A35-230A01AD72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4">
                <a:extLst>
                  <a:ext uri="{FF2B5EF4-FFF2-40B4-BE49-F238E27FC236}">
                    <a16:creationId xmlns:a16="http://schemas.microsoft.com/office/drawing/2014/main" id="{37A04039-8217-4B7F-8F43-4039DF087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5">
                <a:extLst>
                  <a:ext uri="{FF2B5EF4-FFF2-40B4-BE49-F238E27FC236}">
                    <a16:creationId xmlns:a16="http://schemas.microsoft.com/office/drawing/2014/main" id="{CA6CE641-5DEB-4A06-B9C3-B726A334C2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6">
                <a:extLst>
                  <a:ext uri="{FF2B5EF4-FFF2-40B4-BE49-F238E27FC236}">
                    <a16:creationId xmlns:a16="http://schemas.microsoft.com/office/drawing/2014/main" id="{D08C7C1C-DF39-4479-94BD-47E71DE422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7">
                <a:extLst>
                  <a:ext uri="{FF2B5EF4-FFF2-40B4-BE49-F238E27FC236}">
                    <a16:creationId xmlns:a16="http://schemas.microsoft.com/office/drawing/2014/main" id="{27C5EAA7-E449-48C0-9B14-E677E6ECF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8">
                <a:extLst>
                  <a:ext uri="{FF2B5EF4-FFF2-40B4-BE49-F238E27FC236}">
                    <a16:creationId xmlns:a16="http://schemas.microsoft.com/office/drawing/2014/main" id="{AA6A8A39-39D4-41FE-9974-CB46106A73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9">
                <a:extLst>
                  <a:ext uri="{FF2B5EF4-FFF2-40B4-BE49-F238E27FC236}">
                    <a16:creationId xmlns:a16="http://schemas.microsoft.com/office/drawing/2014/main" id="{433C6D82-AE91-4A0C-97C6-34399C908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40">
                <a:extLst>
                  <a:ext uri="{FF2B5EF4-FFF2-40B4-BE49-F238E27FC236}">
                    <a16:creationId xmlns:a16="http://schemas.microsoft.com/office/drawing/2014/main" id="{D4C06E36-D233-423A-BC95-5B4D5BE35C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Rectangle 41">
                <a:extLst>
                  <a:ext uri="{FF2B5EF4-FFF2-40B4-BE49-F238E27FC236}">
                    <a16:creationId xmlns:a16="http://schemas.microsoft.com/office/drawing/2014/main" id="{E1B0EEC1-CF7A-4761-B477-941DB41A83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11A52BF-8444-4B78-ACC0-7FFC28E94362}"/>
              </a:ext>
            </a:extLst>
          </p:cNvPr>
          <p:cNvSpPr txBox="1"/>
          <p:nvPr/>
        </p:nvSpPr>
        <p:spPr>
          <a:xfrm>
            <a:off x="1141412" y="950868"/>
            <a:ext cx="5894388" cy="5418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120000"/>
              </a:lnSpc>
              <a:spcAft>
                <a:spcPts val="600"/>
              </a:spcAft>
              <a:buSzPct val="125000"/>
            </a:pPr>
            <a:endParaRPr lang="prs-AF" sz="2000" b="1" dirty="0">
              <a:solidFill>
                <a:schemeClr val="bg1"/>
              </a:solidFill>
            </a:endParaRPr>
          </a:p>
          <a:p>
            <a:pPr algn="ctr" defTabSz="914400">
              <a:lnSpc>
                <a:spcPct val="120000"/>
              </a:lnSpc>
              <a:spcAft>
                <a:spcPts val="600"/>
              </a:spcAft>
              <a:buSzPct val="125000"/>
            </a:pPr>
            <a:r>
              <a:rPr lang="prs-AF" sz="2000" b="1" dirty="0">
                <a:solidFill>
                  <a:schemeClr val="bg1"/>
                </a:solidFill>
              </a:rPr>
              <a:t>لینک خرید کتاب:</a:t>
            </a:r>
          </a:p>
          <a:p>
            <a:pPr algn="ctr" defTabSz="914400">
              <a:lnSpc>
                <a:spcPct val="120000"/>
              </a:lnSpc>
              <a:spcAft>
                <a:spcPts val="600"/>
              </a:spcAft>
              <a:buSzPct val="125000"/>
            </a:pPr>
            <a:r>
              <a:rPr lang="en-US" sz="2000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https://www.thebookedition.com/fr/je-n-avais-pas-le-choix-p-390335.html</a:t>
            </a:r>
            <a:endParaRPr lang="en-US" sz="2000" b="1" dirty="0">
              <a:solidFill>
                <a:srgbClr val="0070C0"/>
              </a:solidFill>
            </a:endParaRPr>
          </a:p>
          <a:p>
            <a:pPr indent="-228600" algn="ctr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prs-AF" sz="2000" b="1" dirty="0">
                <a:solidFill>
                  <a:schemeClr val="bg1"/>
                </a:solidFill>
              </a:rPr>
              <a:t>راه های ارتباط با من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 defTabSz="914400">
              <a:lnSpc>
                <a:spcPct val="120000"/>
              </a:lnSpc>
              <a:spcAft>
                <a:spcPts val="600"/>
              </a:spcAft>
              <a:buSzPct val="125000"/>
            </a:pPr>
            <a:r>
              <a:rPr lang="en-US" sz="2000" b="1" dirty="0">
                <a:solidFill>
                  <a:schemeClr val="bg1"/>
                </a:solidFill>
              </a:rPr>
              <a:t>Jalil SHAFAYE</a:t>
            </a:r>
            <a:r>
              <a:rPr lang="fr-FR" sz="2000" b="1" dirty="0">
                <a:solidFill>
                  <a:schemeClr val="bg1"/>
                </a:solidFill>
              </a:rPr>
              <a:t>E</a:t>
            </a:r>
            <a:endParaRPr lang="en-US" sz="2000" b="1" dirty="0">
              <a:solidFill>
                <a:schemeClr val="bg1"/>
              </a:solidFill>
            </a:endParaRPr>
          </a:p>
          <a:p>
            <a:pPr indent="-228600" algn="ctr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</a:rPr>
              <a:t>+33 </a:t>
            </a:r>
            <a:r>
              <a:rPr lang="en-US" sz="2000" b="1" dirty="0">
                <a:solidFill>
                  <a:schemeClr val="bg1"/>
                </a:solidFill>
              </a:rPr>
              <a:t>6 02 36 54 00</a:t>
            </a:r>
          </a:p>
          <a:p>
            <a:pPr indent="-228600" algn="ctr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nawandishjalil@gmail.com</a:t>
            </a:r>
            <a:endParaRPr lang="prs-AF" sz="2000" b="1" u="sng" dirty="0">
              <a:solidFill>
                <a:schemeClr val="bg1"/>
              </a:solidFill>
            </a:endParaRPr>
          </a:p>
          <a:p>
            <a:pPr indent="-228600" algn="ctr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prs-AF" sz="2000" b="1" dirty="0">
                <a:solidFill>
                  <a:schemeClr val="bg1"/>
                </a:solidFill>
              </a:rPr>
              <a:t>چینل یوتیوب من: </a:t>
            </a:r>
          </a:p>
          <a:p>
            <a:pPr indent="-228600" algn="ctr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rgbClr val="FF0000"/>
                </a:solidFill>
              </a:rPr>
              <a:t>https://www.youtube.com/channel/UCztY9IqBTZOZMbC2Oy8bcDw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u="sng" dirty="0"/>
          </a:p>
        </p:txBody>
      </p:sp>
      <p:pic>
        <p:nvPicPr>
          <p:cNvPr id="4" name="Picture 3" descr="A person holding a microphone&#10;&#10;Description automatically generated with medium confidence">
            <a:extLst>
              <a:ext uri="{FF2B5EF4-FFF2-40B4-BE49-F238E27FC236}">
                <a16:creationId xmlns:a16="http://schemas.microsoft.com/office/drawing/2014/main" id="{70F451DA-434E-43AF-8326-FD779BE236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2" b="6377"/>
          <a:stretch/>
        </p:blipFill>
        <p:spPr>
          <a:xfrm>
            <a:off x="7619998" y="780235"/>
            <a:ext cx="3425199" cy="4840332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2350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BCB80C-F911-47F5-8ABB-2298D28C6845}"/>
              </a:ext>
            </a:extLst>
          </p:cNvPr>
          <p:cNvSpPr txBox="1"/>
          <p:nvPr/>
        </p:nvSpPr>
        <p:spPr>
          <a:xfrm>
            <a:off x="2504661" y="1298713"/>
            <a:ext cx="718267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7030A0"/>
                </a:solidFill>
              </a:rPr>
              <a:t>FIN !</a:t>
            </a:r>
            <a:endParaRPr lang="fr-FR" sz="4000" dirty="0">
              <a:solidFill>
                <a:srgbClr val="C00000"/>
              </a:solidFill>
            </a:endParaRPr>
          </a:p>
          <a:p>
            <a:pPr algn="ctr"/>
            <a:r>
              <a:rPr lang="fr-FR" sz="4000" dirty="0">
                <a:solidFill>
                  <a:schemeClr val="bg1"/>
                </a:solidFill>
              </a:rPr>
              <a:t>MERCI BEAUCOUP </a:t>
            </a:r>
            <a:r>
              <a:rPr lang="fr-FR" sz="4000" dirty="0">
                <a:solidFill>
                  <a:srgbClr val="C00000"/>
                </a:solidFill>
              </a:rPr>
              <a:t>POUR VOTRE </a:t>
            </a:r>
            <a:r>
              <a:rPr lang="fr-FR" sz="4000" dirty="0">
                <a:solidFill>
                  <a:srgbClr val="00B050"/>
                </a:solidFill>
              </a:rPr>
              <a:t>ATTENTION </a:t>
            </a:r>
            <a:r>
              <a:rPr lang="fr-FR" sz="4000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prs-AF" sz="40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algn="ctr"/>
            <a:endParaRPr lang="fr-FR" sz="40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algn="ctr"/>
            <a:r>
              <a:rPr lang="prs-AF" sz="3600" dirty="0">
                <a:solidFill>
                  <a:srgbClr val="00B050"/>
                </a:solidFill>
                <a:sym typeface="Wingdings" panose="05000000000000000000" pitchFamily="2" charset="2"/>
              </a:rPr>
              <a:t>آخر</a:t>
            </a:r>
          </a:p>
          <a:p>
            <a:pPr algn="ctr"/>
            <a:r>
              <a:rPr lang="prs-AF" sz="3600" dirty="0">
                <a:solidFill>
                  <a:schemeClr val="bg1"/>
                </a:solidFill>
                <a:sym typeface="Wingdings" panose="05000000000000000000" pitchFamily="2" charset="2"/>
              </a:rPr>
              <a:t>تشکر زیاد از توجه تان </a:t>
            </a:r>
            <a:endParaRPr lang="fr-FR" sz="3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6035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280</TotalTime>
  <Words>419</Words>
  <Application>Microsoft Office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Tw Cen MT</vt:lpstr>
      <vt:lpstr>Circuit</vt:lpstr>
      <vt:lpstr>چگونه یک نویسنده خوب شویم؟</vt:lpstr>
      <vt:lpstr>زندگی نامه:</vt:lpstr>
      <vt:lpstr>انتخاب دیگری نداشتم (روشنایی بعداز تاریکی)   جلیل شفای  I HAD NO CHOICE « AFTER THE NIGHT, THE LIGHT»  Jalil SHAFAYEE</vt:lpstr>
      <vt:lpstr>PowerPoint Presentation</vt:lpstr>
      <vt:lpstr>مرکز آموزشی اُمید؛ زمستان ۲۰۱۲</vt:lpstr>
      <vt:lpstr>مرکز عالی آموزشی اُمید</vt:lpstr>
      <vt:lpstr>زمستان ۲۰۱۱</vt:lpstr>
      <vt:lpstr>PowerPoint Presentation</vt:lpstr>
      <vt:lpstr>چطور نویسنده شویم...!؟         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 n’avais  pas le choix</dc:title>
  <dc:creator>Abduljalil Shafai</dc:creator>
  <cp:lastModifiedBy>SHAFAYEE Jalil</cp:lastModifiedBy>
  <cp:revision>75</cp:revision>
  <dcterms:created xsi:type="dcterms:W3CDTF">2020-09-11T23:55:23Z</dcterms:created>
  <dcterms:modified xsi:type="dcterms:W3CDTF">2022-08-28T16:53:27Z</dcterms:modified>
</cp:coreProperties>
</file>